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59.png" ContentType="image/png"/>
  <Override PartName="/ppt/media/image61.png" ContentType="image/png"/>
  <Override PartName="/ppt/media/image149.png" ContentType="image/png"/>
  <Override PartName="/ppt/media/image51.png" ContentType="image/png"/>
  <Override PartName="/ppt/media/image140.png" ContentType="image/png"/>
  <Override PartName="/ppt/media/image139.png" ContentType="image/png"/>
  <Override PartName="/ppt/media/image41.png" ContentType="image/png"/>
  <Override PartName="/ppt/media/image129.png" ContentType="image/png"/>
  <Override PartName="/ppt/media/image119.png" ContentType="image/png"/>
  <Override PartName="/ppt/media/image21.png" ContentType="image/png"/>
  <Override PartName="/ppt/media/image118.png" ContentType="image/png"/>
  <Override PartName="/ppt/media/image20.png" ContentType="image/png"/>
  <Override PartName="/ppt/media/image112.png" ContentType="image/png"/>
  <Override PartName="/ppt/media/image31.jpeg" ContentType="image/jpeg"/>
  <Override PartName="/ppt/media/image109.png" ContentType="image/png"/>
  <Override PartName="/ppt/media/image11.png" ContentType="image/png"/>
  <Override PartName="/ppt/media/image117.png" ContentType="image/png"/>
  <Override PartName="/ppt/media/image99.png" ContentType="image/png"/>
  <Override PartName="/ppt/media/image116.png" ContentType="image/png"/>
  <Override PartName="/ppt/media/image98.png" ContentType="image/png"/>
  <Override PartName="/ppt/media/image115.png" ContentType="image/png"/>
  <Override PartName="/ppt/media/image97.png" ContentType="image/png"/>
  <Override PartName="/ppt/media/image114.png" ContentType="image/png"/>
  <Override PartName="/ppt/media/image96.png" ContentType="image/png"/>
  <Override PartName="/ppt/media/image113.png" ContentType="image/png"/>
  <Override PartName="/ppt/media/image95.png" ContentType="image/png"/>
  <Override PartName="/ppt/media/image111.png" ContentType="image/png"/>
  <Override PartName="/ppt/media/image93.png" ContentType="image/png"/>
  <Override PartName="/ppt/media/image110.png" ContentType="image/png"/>
  <Override PartName="/ppt/media/image92.png" ContentType="image/png"/>
  <Override PartName="/ppt/media/image91.png" ContentType="image/png"/>
  <Override PartName="/ppt/media/image189.png" ContentType="image/png"/>
  <Override PartName="/ppt/media/image90.png" ContentType="image/png"/>
  <Override PartName="/ppt/media/image188.png" ContentType="image/png"/>
  <Override PartName="/ppt/media/image81.png" ContentType="image/png"/>
  <Override PartName="/ppt/media/image179.png" ContentType="image/png"/>
  <Override PartName="/ppt/media/image80.png" ContentType="image/png"/>
  <Override PartName="/ppt/media/image178.png" ContentType="image/png"/>
  <Override PartName="/ppt/media/image79.png" ContentType="image/png"/>
  <Override PartName="/ppt/media/image105.png" ContentType="image/png"/>
  <Override PartName="/ppt/media/image199.png" ContentType="image/png"/>
  <Override PartName="/ppt/media/image87.png" ContentType="image/png"/>
  <Override PartName="/ppt/media/image6.png" ContentType="image/png"/>
  <Override PartName="/ppt/media/image68.png" ContentType="image/png"/>
  <Override PartName="/ppt/media/image104.png" ContentType="image/png"/>
  <Override PartName="/ppt/media/image198.png" ContentType="image/png"/>
  <Override PartName="/ppt/media/image86.png" ContentType="image/png"/>
  <Override PartName="/ppt/media/image5.png" ContentType="image/png"/>
  <Override PartName="/ppt/media/image67.png" ContentType="image/png"/>
  <Override PartName="/ppt/media/image60.png" ContentType="image/png"/>
  <Override PartName="/ppt/media/image158.png" ContentType="image/png"/>
  <Override PartName="/ppt/media/image103.png" ContentType="image/png"/>
  <Override PartName="/ppt/media/image197.png" ContentType="image/png"/>
  <Override PartName="/ppt/media/image249.png" ContentType="image/png"/>
  <Override PartName="/ppt/media/image85.png" ContentType="image/png"/>
  <Override PartName="/ppt/media/image4.png" ContentType="image/png"/>
  <Override PartName="/ppt/media/image66.png" ContentType="image/png"/>
  <Override PartName="/ppt/media/image102.png" ContentType="image/png"/>
  <Override PartName="/ppt/media/image196.png" ContentType="image/png"/>
  <Override PartName="/ppt/media/image248.png" ContentType="image/png"/>
  <Override PartName="/ppt/media/image84.png" ContentType="image/png"/>
  <Override PartName="/ppt/media/image3.png" ContentType="image/png"/>
  <Override PartName="/ppt/media/image65.png" ContentType="image/png"/>
  <Override PartName="/ppt/media/image100.png" ContentType="image/png"/>
  <Override PartName="/ppt/media/image194.png" ContentType="image/png"/>
  <Override PartName="/ppt/media/image246.png" ContentType="image/png"/>
  <Override PartName="/ppt/media/image82.png" ContentType="image/png"/>
  <Override PartName="/ppt/media/image1.png" ContentType="image/png"/>
  <Override PartName="/ppt/media/image63.png" ContentType="image/png"/>
  <Override PartName="/ppt/media/image101.png" ContentType="image/png"/>
  <Override PartName="/ppt/media/image195.png" ContentType="image/png"/>
  <Override PartName="/ppt/media/image247.png" ContentType="image/png"/>
  <Override PartName="/ppt/media/image83.png" ContentType="image/png"/>
  <Override PartName="/ppt/media/image2.png" ContentType="image/png"/>
  <Override PartName="/ppt/media/image64.png" ContentType="image/png"/>
  <Override PartName="/ppt/media/image106.png" ContentType="image/png"/>
  <Override PartName="/ppt/media/image88.png" ContentType="image/png"/>
  <Override PartName="/ppt/media/image94.jpeg" ContentType="image/jpeg"/>
  <Override PartName="/ppt/media/image7.png" ContentType="image/png"/>
  <Override PartName="/ppt/media/image69.png" ContentType="image/png"/>
  <Override PartName="/ppt/media/image62.png" ContentType="image/png"/>
  <Override PartName="/ppt/media/image107.png" ContentType="image/png"/>
  <Override PartName="/ppt/media/image89.png" ContentType="image/png"/>
  <Override PartName="/ppt/media/image8.png" ContentType="image/png"/>
  <Override PartName="/ppt/media/image108.png" ContentType="image/png"/>
  <Override PartName="/ppt/media/image10.png" ContentType="image/png"/>
  <Override PartName="/ppt/media/image9.png" ContentType="image/png"/>
  <Override PartName="/ppt/media/image145.png" ContentType="image/png"/>
  <Override PartName="/ppt/media/image57.png" ContentType="image/png"/>
  <Override PartName="/ppt/media/image215.png" ContentType="image/png"/>
  <Override PartName="/ppt/media/image163.png" ContentType="image/png"/>
  <Override PartName="/ppt/media/image54.png" ContentType="image/png"/>
  <Override PartName="/ppt/media/image59.png" ContentType="image/png"/>
  <Override PartName="/ppt/media/image168.png" ContentType="image/png"/>
  <Override PartName="/ppt/media/image70.png" ContentType="image/png"/>
  <Override PartName="/ppt/media/image170.png" ContentType="image/png"/>
  <Override PartName="/ppt/media/image222.png" ContentType="image/png"/>
  <Override PartName="/ppt/media/image220.png" ContentType="image/png"/>
  <Override PartName="/ppt/media/image171.png" ContentType="image/png"/>
  <Override PartName="/ppt/media/image223.png" ContentType="image/png"/>
  <Override PartName="/ppt/media/image221.png" ContentType="image/png"/>
  <Override PartName="/ppt/media/image172.png" ContentType="image/png"/>
  <Override PartName="/ppt/media/image224.png" ContentType="image/png"/>
  <Override PartName="/ppt/media/image175.png" ContentType="image/png"/>
  <Override PartName="/ppt/media/image227.png" ContentType="image/png"/>
  <Override PartName="/ppt/media/image173.png" ContentType="image/png"/>
  <Override PartName="/ppt/media/image225.png" ContentType="image/png"/>
  <Override PartName="/ppt/media/image176.png" ContentType="image/png"/>
  <Override PartName="/ppt/media/image228.png" ContentType="image/png"/>
  <Override PartName="/ppt/media/image174.png" ContentType="image/png"/>
  <Override PartName="/ppt/media/image226.png" ContentType="image/png"/>
  <Override PartName="/ppt/media/image177.png" ContentType="image/png"/>
  <Override PartName="/ppt/media/image229.png" ContentType="image/png"/>
  <Override PartName="/ppt/media/image180.png" ContentType="image/png"/>
  <Override PartName="/ppt/media/image232.png" ContentType="image/png"/>
  <Override PartName="/ppt/media/image74.png" ContentType="image/png"/>
  <Override PartName="/ppt/media/image72.png" ContentType="image/png"/>
  <Override PartName="/ppt/media/image230.png" ContentType="image/png"/>
  <Override PartName="/ppt/media/image71.png" ContentType="image/png"/>
  <Override PartName="/ppt/media/image169.png" ContentType="image/png"/>
  <Override PartName="/ppt/media/image166.png" ContentType="image/png"/>
  <Override PartName="/ppt/media/image218.png" ContentType="image/png"/>
  <Override PartName="/ppt/media/image231.png" ContentType="image/png"/>
  <Override PartName="/ppt/media/image73.png" ContentType="image/png"/>
  <Override PartName="/ppt/media/image240.png" ContentType="image/png"/>
  <Override PartName="/ppt/media/image201.png" ContentType="image/png"/>
  <Override PartName="/ppt/media/image43.png" ContentType="image/png"/>
  <Override PartName="/ppt/media/image219.png" ContentType="image/png"/>
  <Override PartName="/ppt/media/image167.png" ContentType="image/png"/>
  <Override PartName="/ppt/media/image58.png" ContentType="image/png"/>
  <Override PartName="/ppt/media/image253.png" ContentType="image/png"/>
  <Override PartName="/ppt/media/image254.png" ContentType="image/png"/>
  <Override PartName="/ppt/media/image200.png" ContentType="image/png"/>
  <Override PartName="/ppt/media/image42.png" ContentType="image/png"/>
  <Override PartName="/ppt/media/image252.png" ContentType="image/png"/>
  <Override PartName="/ppt/media/image217.png" ContentType="image/png"/>
  <Override PartName="/ppt/media/image165.png" ContentType="image/png"/>
  <Override PartName="/ppt/media/image56.png" ContentType="image/png"/>
  <Override PartName="/ppt/media/image251.png" ContentType="image/png"/>
  <Override PartName="/ppt/media/image250.png" ContentType="image/png"/>
  <Override PartName="/ppt/media/image241.png" ContentType="image/png"/>
  <Override PartName="/ppt/media/image192.png" ContentType="image/png"/>
  <Override PartName="/ppt/media/image244.png" ContentType="image/png"/>
  <Override PartName="/ppt/media/image191.png" ContentType="image/png"/>
  <Override PartName="/ppt/media/image243.png" ContentType="image/png"/>
  <Override PartName="/ppt/media/image245.png" ContentType="image/png"/>
  <Override PartName="/ppt/media/image193.png" ContentType="image/png"/>
  <Override PartName="/ppt/media/image55.png" ContentType="image/png"/>
  <Override PartName="/ppt/media/image216.png" ContentType="image/png"/>
  <Override PartName="/ppt/media/image164.png" ContentType="image/png"/>
  <Override PartName="/ppt/media/image211.png" ContentType="image/png"/>
  <Override PartName="/ppt/media/image214.png" ContentType="image/png"/>
  <Override PartName="/ppt/media/image162.png" ContentType="image/png"/>
  <Override PartName="/ppt/media/image53.png" ContentType="image/png"/>
  <Override PartName="/ppt/media/image78.png" ContentType="image/png"/>
  <Override PartName="/ppt/media/image239.png" ContentType="image/png"/>
  <Override PartName="/ppt/media/image187.png" ContentType="image/png"/>
  <Override PartName="/ppt/media/image210.png" ContentType="image/png"/>
  <Override PartName="/ppt/media/image213.png" ContentType="image/png"/>
  <Override PartName="/ppt/media/image161.png" ContentType="image/png"/>
  <Override PartName="/ppt/media/image52.png" ContentType="image/png"/>
  <Override PartName="/ppt/media/image183.png" ContentType="image/png"/>
  <Override PartName="/ppt/media/image235.png" ContentType="image/png"/>
  <Override PartName="/ppt/media/image77.png" ContentType="image/png"/>
  <Override PartName="/ppt/media/image238.png" ContentType="image/png"/>
  <Override PartName="/ppt/media/image186.png" ContentType="image/png"/>
  <Override PartName="/ppt/media/image182.png" ContentType="image/png"/>
  <Override PartName="/ppt/media/image234.png" ContentType="image/png"/>
  <Override PartName="/ppt/media/image237.png" ContentType="image/png"/>
  <Override PartName="/ppt/media/image185.png" ContentType="image/png"/>
  <Override PartName="/ppt/media/image76.png" ContentType="image/png"/>
  <Override PartName="/ppt/media/image181.png" ContentType="image/png"/>
  <Override PartName="/ppt/media/image233.png" ContentType="image/png"/>
  <Override PartName="/ppt/media/image236.png" ContentType="image/png"/>
  <Override PartName="/ppt/media/image184.png" ContentType="image/png"/>
  <Override PartName="/ppt/media/image75.png" ContentType="image/png"/>
  <Override PartName="/ppt/media/image242.png" ContentType="image/png"/>
  <Override PartName="/ppt/media/image190.png" ContentType="image/png"/>
  <Override PartName="/ppt/media/image212.png" ContentType="image/png"/>
  <Override PartName="/ppt/media/image160.png" ContentType="image/png"/>
  <Override PartName="/ppt/media/image44.png" ContentType="image/png"/>
  <Override PartName="/ppt/media/image153.png" ContentType="image/png"/>
  <Override PartName="/ppt/media/image205.png" ContentType="image/png"/>
  <Override PartName="/ppt/media/image47.png" ContentType="image/png"/>
  <Override PartName="/ppt/media/image152.png" ContentType="image/png"/>
  <Override PartName="/ppt/media/image204.png" ContentType="image/png"/>
  <Override PartName="/ppt/media/image46.png" ContentType="image/png"/>
  <Override PartName="/ppt/media/image151.png" ContentType="image/png"/>
  <Override PartName="/ppt/media/image203.png" ContentType="image/png"/>
  <Override PartName="/ppt/media/image45.png" ContentType="image/png"/>
  <Override PartName="/ppt/media/image202.png" ContentType="image/png"/>
  <Override PartName="/ppt/media/image150.png" ContentType="image/png"/>
  <Override PartName="/ppt/media/image39.png" ContentType="image/png"/>
  <Override PartName="/ppt/media/image148.png" ContentType="image/png"/>
  <Override PartName="/ppt/media/image50.png" ContentType="image/png"/>
  <Override PartName="/ppt/media/image14.png" ContentType="image/png"/>
  <Override PartName="/ppt/media/image123.png" ContentType="image/png"/>
  <Override PartName="/ppt/media/image38.png" ContentType="image/png"/>
  <Override PartName="/ppt/media/image147.png" ContentType="image/png"/>
  <Override PartName="/ppt/media/image13.png" ContentType="image/png"/>
  <Override PartName="/ppt/media/image122.png" ContentType="image/png"/>
  <Override PartName="/ppt/media/image37.png" ContentType="image/png"/>
  <Override PartName="/ppt/media/image146.png" ContentType="image/png"/>
  <Override PartName="/ppt/media/image12.png" ContentType="image/png"/>
  <Override PartName="/ppt/media/image121.png" ContentType="image/png"/>
  <Override PartName="/ppt/media/image16.png" ContentType="image/png"/>
  <Override PartName="/ppt/media/image125.png" ContentType="image/png"/>
  <Override PartName="/ppt/media/image15.png" ContentType="image/png"/>
  <Override PartName="/ppt/media/image124.png" ContentType="image/png"/>
  <Override PartName="/ppt/media/image17.png" ContentType="image/png"/>
  <Override PartName="/ppt/media/image126.png" ContentType="image/png"/>
  <Override PartName="/ppt/media/image18.png" ContentType="image/png"/>
  <Override PartName="/ppt/media/image127.png" ContentType="image/png"/>
  <Override PartName="/ppt/media/image19.png" ContentType="image/png"/>
  <Override PartName="/ppt/media/image154.png" ContentType="image/png"/>
  <Override PartName="/ppt/media/image206.png" ContentType="image/png"/>
  <Override PartName="/ppt/media/image48.png" ContentType="image/png"/>
  <Override PartName="/ppt/media/image155.png" ContentType="image/png"/>
  <Override PartName="/ppt/media/image207.png" ContentType="image/png"/>
  <Override PartName="/ppt/media/image49.png" ContentType="image/png"/>
  <Override PartName="/ppt/media/image130.png" ContentType="image/png"/>
  <Override PartName="/ppt/media/image156.png" ContentType="image/png"/>
  <Override PartName="/ppt/media/image208.png" ContentType="image/png"/>
  <Override PartName="/ppt/media/image22.png" ContentType="image/png"/>
  <Override PartName="/ppt/media/image131.png" ContentType="image/png"/>
  <Override PartName="/ppt/media/image157.png" ContentType="image/png"/>
  <Override PartName="/ppt/media/image209.png" ContentType="image/png"/>
  <Override PartName="/ppt/media/image23.png" ContentType="image/png"/>
  <Override PartName="/ppt/media/image132.png" ContentType="image/png"/>
  <Override PartName="/ppt/media/image24.png" ContentType="image/png"/>
  <Override PartName="/ppt/media/image133.png" ContentType="image/png"/>
  <Override PartName="/ppt/media/image25.png" ContentType="image/png"/>
  <Override PartName="/ppt/media/image134.png" ContentType="image/png"/>
  <Override PartName="/ppt/media/image26.png" ContentType="image/png"/>
  <Override PartName="/ppt/media/image135.png" ContentType="image/png"/>
  <Override PartName="/ppt/media/image27.png" ContentType="image/png"/>
  <Override PartName="/ppt/media/image136.png" ContentType="image/png"/>
  <Override PartName="/ppt/media/image28.png" ContentType="image/png"/>
  <Override PartName="/ppt/media/image137.png" ContentType="image/png"/>
  <Override PartName="/ppt/media/image29.png" ContentType="image/png"/>
  <Override PartName="/ppt/media/image138.png" ContentType="image/png"/>
  <Override PartName="/ppt/media/image40.png" ContentType="image/png"/>
  <Override PartName="/ppt/media/image128.png" ContentType="image/png"/>
  <Override PartName="/ppt/media/image30.png" ContentType="image/png"/>
  <Override PartName="/ppt/media/image32.png" ContentType="image/png"/>
  <Override PartName="/ppt/media/image141.png" ContentType="image/png"/>
  <Override PartName="/ppt/media/image33.png" ContentType="image/png"/>
  <Override PartName="/ppt/media/image142.png" ContentType="image/png"/>
  <Override PartName="/ppt/media/image34.png" ContentType="image/png"/>
  <Override PartName="/ppt/media/image143.png" ContentType="image/png"/>
  <Override PartName="/ppt/media/image35.png" ContentType="image/png"/>
  <Override PartName="/ppt/media/image144.png" ContentType="image/png"/>
  <Override PartName="/ppt/media/image120.png" ContentType="image/png"/>
  <Override PartName="/ppt/media/image36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7924800" cy="79248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713160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96000" y="4255200"/>
            <a:ext cx="713160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9600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05036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807280" y="185436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218560" y="185436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96000" y="425520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2807280" y="425520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218560" y="425520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96000" y="1854360"/>
            <a:ext cx="7131600" cy="4595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713160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96000" y="316080"/>
            <a:ext cx="7131600" cy="613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9600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96000" y="1854360"/>
            <a:ext cx="7131600" cy="4595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05036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96000" y="4255200"/>
            <a:ext cx="713160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713160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96000" y="4255200"/>
            <a:ext cx="713160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9600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05036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807280" y="185436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218560" y="185436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96000" y="425520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2807280" y="425520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218560" y="4255200"/>
            <a:ext cx="229608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713160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96000" y="316080"/>
            <a:ext cx="7131600" cy="613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9600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050360" y="425520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050360" y="1854360"/>
            <a:ext cx="3480120" cy="219204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96000" y="4255200"/>
            <a:ext cx="713160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7908120" cy="791892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1905840" y="7237080"/>
            <a:ext cx="1505520" cy="6818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713160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96000" y="316080"/>
            <a:ext cx="7131600" cy="13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96000" y="1854360"/>
            <a:ext cx="7131600" cy="4595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5.png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0" Type="http://schemas.openxmlformats.org/officeDocument/2006/relationships/image" Target="../media/image164.png"/><Relationship Id="rId11" Type="http://schemas.openxmlformats.org/officeDocument/2006/relationships/image" Target="../media/image165.png"/><Relationship Id="rId12" Type="http://schemas.openxmlformats.org/officeDocument/2006/relationships/image" Target="../media/image166.png"/><Relationship Id="rId13" Type="http://schemas.openxmlformats.org/officeDocument/2006/relationships/image" Target="../media/image167.png"/><Relationship Id="rId14" Type="http://schemas.openxmlformats.org/officeDocument/2006/relationships/image" Target="../media/image168.png"/><Relationship Id="rId15" Type="http://schemas.openxmlformats.org/officeDocument/2006/relationships/image" Target="../media/image169.png"/><Relationship Id="rId16" Type="http://schemas.openxmlformats.org/officeDocument/2006/relationships/image" Target="../media/image170.png"/><Relationship Id="rId17" Type="http://schemas.openxmlformats.org/officeDocument/2006/relationships/image" Target="../media/image171.png"/><Relationship Id="rId18" Type="http://schemas.openxmlformats.org/officeDocument/2006/relationships/image" Target="../media/image172.png"/><Relationship Id="rId19" Type="http://schemas.openxmlformats.org/officeDocument/2006/relationships/image" Target="../media/image173.png"/><Relationship Id="rId20" Type="http://schemas.openxmlformats.org/officeDocument/2006/relationships/image" Target="../media/image174.png"/><Relationship Id="rId2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5.png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png"/><Relationship Id="rId10" Type="http://schemas.openxmlformats.org/officeDocument/2006/relationships/image" Target="../media/image184.png"/><Relationship Id="rId11" Type="http://schemas.openxmlformats.org/officeDocument/2006/relationships/image" Target="../media/image185.png"/><Relationship Id="rId12" Type="http://schemas.openxmlformats.org/officeDocument/2006/relationships/image" Target="../media/image186.png"/><Relationship Id="rId13" Type="http://schemas.openxmlformats.org/officeDocument/2006/relationships/image" Target="../media/image187.png"/><Relationship Id="rId14" Type="http://schemas.openxmlformats.org/officeDocument/2006/relationships/image" Target="../media/image188.png"/><Relationship Id="rId15" Type="http://schemas.openxmlformats.org/officeDocument/2006/relationships/image" Target="../media/image189.png"/><Relationship Id="rId16" Type="http://schemas.openxmlformats.org/officeDocument/2006/relationships/image" Target="../media/image190.png"/><Relationship Id="rId17" Type="http://schemas.openxmlformats.org/officeDocument/2006/relationships/image" Target="../media/image191.png"/><Relationship Id="rId18" Type="http://schemas.openxmlformats.org/officeDocument/2006/relationships/image" Target="../media/image192.png"/><Relationship Id="rId19" Type="http://schemas.openxmlformats.org/officeDocument/2006/relationships/image" Target="../media/image193.png"/><Relationship Id="rId20" Type="http://schemas.openxmlformats.org/officeDocument/2006/relationships/image" Target="../media/image194.png"/><Relationship Id="rId2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5.png"/><Relationship Id="rId2" Type="http://schemas.openxmlformats.org/officeDocument/2006/relationships/image" Target="../media/image196.png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png"/><Relationship Id="rId6" Type="http://schemas.openxmlformats.org/officeDocument/2006/relationships/image" Target="../media/image200.png"/><Relationship Id="rId7" Type="http://schemas.openxmlformats.org/officeDocument/2006/relationships/image" Target="../media/image201.png"/><Relationship Id="rId8" Type="http://schemas.openxmlformats.org/officeDocument/2006/relationships/image" Target="../media/image202.png"/><Relationship Id="rId9" Type="http://schemas.openxmlformats.org/officeDocument/2006/relationships/image" Target="../media/image203.png"/><Relationship Id="rId10" Type="http://schemas.openxmlformats.org/officeDocument/2006/relationships/image" Target="../media/image204.png"/><Relationship Id="rId11" Type="http://schemas.openxmlformats.org/officeDocument/2006/relationships/image" Target="../media/image205.png"/><Relationship Id="rId12" Type="http://schemas.openxmlformats.org/officeDocument/2006/relationships/image" Target="../media/image206.png"/><Relationship Id="rId13" Type="http://schemas.openxmlformats.org/officeDocument/2006/relationships/image" Target="../media/image207.png"/><Relationship Id="rId14" Type="http://schemas.openxmlformats.org/officeDocument/2006/relationships/image" Target="../media/image208.png"/><Relationship Id="rId15" Type="http://schemas.openxmlformats.org/officeDocument/2006/relationships/image" Target="../media/image209.png"/><Relationship Id="rId16" Type="http://schemas.openxmlformats.org/officeDocument/2006/relationships/image" Target="../media/image210.png"/><Relationship Id="rId17" Type="http://schemas.openxmlformats.org/officeDocument/2006/relationships/image" Target="../media/image211.png"/><Relationship Id="rId18" Type="http://schemas.openxmlformats.org/officeDocument/2006/relationships/image" Target="../media/image212.png"/><Relationship Id="rId19" Type="http://schemas.openxmlformats.org/officeDocument/2006/relationships/image" Target="../media/image213.png"/><Relationship Id="rId20" Type="http://schemas.openxmlformats.org/officeDocument/2006/relationships/image" Target="../media/image214.png"/><Relationship Id="rId2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5.png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png"/><Relationship Id="rId10" Type="http://schemas.openxmlformats.org/officeDocument/2006/relationships/image" Target="../media/image224.png"/><Relationship Id="rId11" Type="http://schemas.openxmlformats.org/officeDocument/2006/relationships/image" Target="../media/image225.png"/><Relationship Id="rId12" Type="http://schemas.openxmlformats.org/officeDocument/2006/relationships/image" Target="../media/image226.png"/><Relationship Id="rId13" Type="http://schemas.openxmlformats.org/officeDocument/2006/relationships/image" Target="../media/image227.png"/><Relationship Id="rId14" Type="http://schemas.openxmlformats.org/officeDocument/2006/relationships/image" Target="../media/image228.png"/><Relationship Id="rId15" Type="http://schemas.openxmlformats.org/officeDocument/2006/relationships/image" Target="../media/image229.png"/><Relationship Id="rId16" Type="http://schemas.openxmlformats.org/officeDocument/2006/relationships/image" Target="../media/image230.png"/><Relationship Id="rId17" Type="http://schemas.openxmlformats.org/officeDocument/2006/relationships/image" Target="../media/image231.png"/><Relationship Id="rId18" Type="http://schemas.openxmlformats.org/officeDocument/2006/relationships/image" Target="../media/image232.png"/><Relationship Id="rId19" Type="http://schemas.openxmlformats.org/officeDocument/2006/relationships/image" Target="../media/image233.png"/><Relationship Id="rId20" Type="http://schemas.openxmlformats.org/officeDocument/2006/relationships/image" Target="../media/image234.png"/><Relationship Id="rId2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5.png"/><Relationship Id="rId2" Type="http://schemas.openxmlformats.org/officeDocument/2006/relationships/image" Target="../media/image236.pn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pn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44.png"/><Relationship Id="rId11" Type="http://schemas.openxmlformats.org/officeDocument/2006/relationships/image" Target="../media/image245.png"/><Relationship Id="rId12" Type="http://schemas.openxmlformats.org/officeDocument/2006/relationships/image" Target="../media/image246.png"/><Relationship Id="rId13" Type="http://schemas.openxmlformats.org/officeDocument/2006/relationships/image" Target="../media/image247.png"/><Relationship Id="rId14" Type="http://schemas.openxmlformats.org/officeDocument/2006/relationships/image" Target="../media/image248.png"/><Relationship Id="rId15" Type="http://schemas.openxmlformats.org/officeDocument/2006/relationships/image" Target="../media/image249.png"/><Relationship Id="rId16" Type="http://schemas.openxmlformats.org/officeDocument/2006/relationships/image" Target="../media/image250.png"/><Relationship Id="rId17" Type="http://schemas.openxmlformats.org/officeDocument/2006/relationships/image" Target="../media/image251.png"/><Relationship Id="rId18" Type="http://schemas.openxmlformats.org/officeDocument/2006/relationships/image" Target="../media/image252.png"/><Relationship Id="rId19" Type="http://schemas.openxmlformats.org/officeDocument/2006/relationships/image" Target="../media/image253.png"/><Relationship Id="rId20" Type="http://schemas.openxmlformats.org/officeDocument/2006/relationships/image" Target="../media/image254.png"/><Relationship Id="rId2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7" Type="http://schemas.openxmlformats.org/officeDocument/2006/relationships/image" Target="../media/image48.png"/><Relationship Id="rId18" Type="http://schemas.openxmlformats.org/officeDocument/2006/relationships/image" Target="../media/image49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png"/><Relationship Id="rId18" Type="http://schemas.openxmlformats.org/officeDocument/2006/relationships/image" Target="../media/image91.png"/><Relationship Id="rId19" Type="http://schemas.openxmlformats.org/officeDocument/2006/relationships/image" Target="../media/image92.png"/><Relationship Id="rId20" Type="http://schemas.openxmlformats.org/officeDocument/2006/relationships/image" Target="../media/image93.png"/><Relationship Id="rId21" Type="http://schemas.openxmlformats.org/officeDocument/2006/relationships/image" Target="../media/image94.jpeg"/><Relationship Id="rId2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20" Type="http://schemas.openxmlformats.org/officeDocument/2006/relationships/image" Target="../media/image114.png"/><Relationship Id="rId2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7.png"/><Relationship Id="rId14" Type="http://schemas.openxmlformats.org/officeDocument/2006/relationships/image" Target="../media/image128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20" Type="http://schemas.openxmlformats.org/officeDocument/2006/relationships/image" Target="../media/image134.png"/><Relationship Id="rId2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5.png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image" Target="../media/image151.png"/><Relationship Id="rId18" Type="http://schemas.openxmlformats.org/officeDocument/2006/relationships/image" Target="../media/image152.png"/><Relationship Id="rId19" Type="http://schemas.openxmlformats.org/officeDocument/2006/relationships/image" Target="../media/image153.png"/><Relationship Id="rId20" Type="http://schemas.openxmlformats.org/officeDocument/2006/relationships/image" Target="../media/image154.png"/><Relationship Id="rId2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34240" y="2160000"/>
            <a:ext cx="6305040" cy="270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no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1" lang="ru-RU" sz="4000" spc="24" strike="noStrike">
                <a:solidFill>
                  <a:srgbClr val="ffffff"/>
                </a:solidFill>
                <a:latin typeface="Trebuchet MS"/>
                <a:ea typeface="DejaVu Sans"/>
              </a:rPr>
              <a:t>Учитель, который опередил время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79" name="object 3" descr=""/>
          <p:cNvPicPr/>
          <p:nvPr/>
        </p:nvPicPr>
        <p:blipFill>
          <a:blip r:embed="rId1"/>
          <a:stretch/>
        </p:blipFill>
        <p:spPr>
          <a:xfrm>
            <a:off x="3699720" y="712080"/>
            <a:ext cx="519840" cy="53892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1509480" y="6983640"/>
            <a:ext cx="49975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object 2_7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275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276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7" name="object 7_9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8" name="object 8_9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9" name="object 9_7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0" name="object 10_7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1" name="object 11_7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object 12_7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3" name="object 13_7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4" name="object 14_7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5" name="object 15_7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object 16_7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7" name="object 17_7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8" name="object 18_7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object 19_7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0" name="object 20_7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1" name="object 21_7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2" name="object 22_7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3" name="object 23_7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4" name="object 24_7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5" name="object 25_7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6" name="CustomShape 5"/>
          <p:cNvSpPr/>
          <p:nvPr/>
        </p:nvSpPr>
        <p:spPr>
          <a:xfrm>
            <a:off x="360000" y="2210760"/>
            <a:ext cx="7593120" cy="28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Когда на Руси появились первые школы?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в XIII веке, при Александре Невском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после Крещения Руси, при Владимире I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в XVII веке, при Петре I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object 2_8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300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301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2" name="object 7_10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3" name="object 8_10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4" name="object 9_8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5" name="object 10_8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6" name="object 11_8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7" name="object 12_8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8" name="object 13_8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9" name="object 14_8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0" name="object 15_8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1" name="object 16_8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2" name="object 17_8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3" name="object 18_8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4" name="object 19_8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5" name="object 20_8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6" name="object 21_8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7" name="object 22_8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8" name="object 23_8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9" name="object 24_8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0" name="object 25_8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1" name="CustomShape 5"/>
          <p:cNvSpPr/>
          <p:nvPr/>
        </p:nvSpPr>
        <p:spPr>
          <a:xfrm>
            <a:off x="360000" y="1431720"/>
            <a:ext cx="7593120" cy="45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Продолжите предложение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 России праздник «День Учителя» официально отмечали…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начиная с эпохи Просвещения, при Екатерине II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праздник начали официально отмечать в Советском Союзе, с 1965 года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праздник отмечают с 1991 года, когда была основана Российская Федерация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object 2_9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323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325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326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7" name="object 7_11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8" name="object 8_11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9" name="object 9_9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0" name="object 10_9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1" name="object 11_9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2" name="object 12_9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3" name="object 13_9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4" name="object 14_9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5" name="object 15_9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6" name="object 16_9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7" name="object 17_9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8" name="object 18_9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9" name="object 19_9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0" name="object 20_9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1" name="object 21_9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2" name="object 22_9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3" name="object 23_9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4" name="object 24_9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5" name="object 25_9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6" name="CustomShape 5"/>
          <p:cNvSpPr/>
          <p:nvPr/>
        </p:nvSpPr>
        <p:spPr>
          <a:xfrm>
            <a:off x="360000" y="1431720"/>
            <a:ext cx="7593120" cy="48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День Учителя имеет статус международного праздника?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Нет, День Учителя отмечается только в России с 1965 года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День Учителя отмечается 5 октября в странах, входящих в состав СНГ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День Учителя отмечают во всем мире с 1994 года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object 2_10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350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351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2" name="object 7_12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3" name="object 8_12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4" name="object 9_10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5" name="object 10_10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6" name="object 11_10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7" name="object 12_10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8" name="object 13_10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9" name="object 14_10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0" name="object 15_10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1" name="object 16_10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2" name="object 17_10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3" name="object 18_10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4" name="object 19_10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5" name="object 20_10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6" name="object 21_10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7" name="object 22_10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8" name="object 23_10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9" name="object 24_10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0" name="object 25_10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71" name="CustomShape 5"/>
          <p:cNvSpPr/>
          <p:nvPr/>
        </p:nvSpPr>
        <p:spPr>
          <a:xfrm>
            <a:off x="325800" y="1431720"/>
            <a:ext cx="7593120" cy="586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Во всех странах учителей-женщин больше, чем учителей-мужчин?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Верно, процентное соотношение женщин в этой профессии больше во всем мире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2)Неверно, в Японии процент женщин-преподавателей составляет 32%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object 2_11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375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376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7" name="object 7_13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8" name="object 8_13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9" name="object 9_11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0" name="object 10_11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1" name="object 11_11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2" name="object 12_11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3" name="object 13_11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4" name="object 14_11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5" name="object 15_11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6" name="object 16_11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7" name="object 17_11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8" name="object 18_11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9" name="object 19_11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0" name="object 20_11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1" name="object 21_11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2" name="object 22_11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3" name="object 23_11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4" name="object 24_11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5" name="object 25_11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6" name="CustomShape 5"/>
          <p:cNvSpPr/>
          <p:nvPr/>
        </p:nvSpPr>
        <p:spPr>
          <a:xfrm>
            <a:off x="360000" y="1431720"/>
            <a:ext cx="7593120" cy="45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Как называли учителя арифметики в Древнем Риме?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«калькулятором»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«мудрым»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«вычисляющим»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4) «арифметосом»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2_1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65560" y="377280"/>
            <a:ext cx="6788520" cy="46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52" strike="noStrike">
                <a:solidFill>
                  <a:srgbClr val="ffffff"/>
                </a:solidFill>
                <a:latin typeface="Arial"/>
                <a:ea typeface="DejaVu Sans"/>
              </a:rPr>
              <a:t>День</a:t>
            </a:r>
            <a:r>
              <a:rPr b="1" lang="ru-RU" sz="17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700" spc="46" strike="noStrike">
                <a:solidFill>
                  <a:srgbClr val="ffffff"/>
                </a:solidFill>
                <a:latin typeface="Arial"/>
                <a:ea typeface="DejaVu Sans"/>
              </a:rPr>
              <a:t>в</a:t>
            </a:r>
            <a:r>
              <a:rPr b="1" lang="ru-RU" sz="17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700" spc="117" strike="noStrike">
                <a:solidFill>
                  <a:srgbClr val="ffffff"/>
                </a:solidFill>
                <a:latin typeface="Arial"/>
                <a:ea typeface="DejaVu Sans"/>
              </a:rPr>
              <a:t>истории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197" strike="noStrike">
                <a:solidFill>
                  <a:srgbClr val="ffffff"/>
                </a:solidFill>
                <a:latin typeface="Tahoma"/>
                <a:ea typeface="DejaVu Sans"/>
              </a:rPr>
              <a:t>В 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2022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году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наша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республика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празднует </a:t>
            </a:r>
            <a:r>
              <a:rPr b="0" lang="ru-RU" sz="1300" spc="12" strike="noStrike">
                <a:solidFill>
                  <a:srgbClr val="ffffff"/>
                </a:solidFill>
                <a:latin typeface="Tahoma"/>
                <a:ea typeface="DejaVu Sans"/>
              </a:rPr>
              <a:t>100 </a:t>
            </a:r>
            <a:r>
              <a:rPr b="0" lang="ru-RU" sz="1300" spc="58" strike="noStrike">
                <a:solidFill>
                  <a:srgbClr val="ffffff"/>
                </a:solidFill>
                <a:latin typeface="Tahoma"/>
                <a:ea typeface="DejaVu Sans"/>
              </a:rPr>
              <a:t>лет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со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дня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образования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Якутской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автономии.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3" strike="noStrike">
                <a:solidFill>
                  <a:srgbClr val="ffffff"/>
                </a:solidFill>
                <a:latin typeface="Tahoma"/>
                <a:ea typeface="DejaVu Sans"/>
              </a:rPr>
              <a:t>Это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важная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3" strike="noStrike">
                <a:solidFill>
                  <a:srgbClr val="ffffff"/>
                </a:solidFill>
                <a:latin typeface="Tahoma"/>
                <a:ea typeface="DejaVu Sans"/>
              </a:rPr>
              <a:t>дата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для</a:t>
            </a:r>
            <a:r>
              <a:rPr b="0" lang="ru-RU" sz="1300" spc="-100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нашей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республики.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43" strike="noStrike">
                <a:solidFill>
                  <a:srgbClr val="ffffff"/>
                </a:solidFill>
                <a:latin typeface="Tahoma"/>
                <a:ea typeface="DejaVu Sans"/>
              </a:rPr>
              <a:t>С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3" strike="noStrike">
                <a:solidFill>
                  <a:srgbClr val="ffffff"/>
                </a:solidFill>
                <a:latin typeface="Tahoma"/>
                <a:ea typeface="DejaVu Sans"/>
              </a:rPr>
              <a:t>этого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момента </a:t>
            </a:r>
            <a:r>
              <a:rPr b="0" lang="ru-RU" sz="1300" spc="-39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начинается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история</a:t>
            </a:r>
            <a:r>
              <a:rPr b="0" lang="ru-RU" sz="1300" spc="-6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Якутии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как</a:t>
            </a:r>
            <a:r>
              <a:rPr b="0" lang="ru-RU" sz="1300" spc="-6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отдельного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региона</a:t>
            </a:r>
            <a:r>
              <a:rPr b="0" lang="ru-RU" sz="1300" spc="-6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в</a:t>
            </a:r>
            <a:r>
              <a:rPr b="0" lang="ru-RU" sz="1300" spc="-6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составе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России.</a:t>
            </a:r>
            <a:endParaRPr b="0" lang="ru-RU" sz="13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Революция </a:t>
            </a:r>
            <a:r>
              <a:rPr b="0" lang="ru-RU" sz="1300" spc="-92" strike="noStrike">
                <a:solidFill>
                  <a:srgbClr val="ffffff"/>
                </a:solidFill>
                <a:latin typeface="Tahoma"/>
                <a:ea typeface="DejaVu Sans"/>
              </a:rPr>
              <a:t>1917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года </a:t>
            </a:r>
            <a:r>
              <a:rPr b="0" lang="ru-RU" sz="1300" spc="151" strike="noStrike">
                <a:solidFill>
                  <a:srgbClr val="ffffff"/>
                </a:solidFill>
                <a:latin typeface="Tahoma"/>
                <a:ea typeface="DejaVu Sans"/>
              </a:rPr>
              <a:t>и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последовавшие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изменения привели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к </a:t>
            </a:r>
            <a:r>
              <a:rPr b="0" lang="ru-RU" sz="1300" spc="32" strike="noStrike">
                <a:solidFill>
                  <a:srgbClr val="ffffff"/>
                </a:solidFill>
                <a:latin typeface="Tahoma"/>
                <a:ea typeface="DejaVu Sans"/>
              </a:rPr>
              <a:t>тому, 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что </a:t>
            </a:r>
            <a:r>
              <a:rPr b="0" lang="ru-RU" sz="1300" spc="-39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Россия</a:t>
            </a:r>
            <a:r>
              <a:rPr b="0" lang="ru-RU" sz="1300" spc="13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6" strike="noStrike">
                <a:solidFill>
                  <a:srgbClr val="ffffff"/>
                </a:solidFill>
                <a:latin typeface="Tahoma"/>
                <a:ea typeface="DejaVu Sans"/>
              </a:rPr>
              <a:t>стала</a:t>
            </a:r>
            <a:r>
              <a:rPr b="0" lang="ru-RU" sz="1300" spc="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называться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Российской</a:t>
            </a:r>
            <a:r>
              <a:rPr b="0" lang="ru-RU" sz="1300" spc="13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Социалистической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Федеративной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Советской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Республикой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2" strike="noStrike">
                <a:solidFill>
                  <a:srgbClr val="ffffff"/>
                </a:solidFill>
                <a:latin typeface="Tahoma"/>
                <a:ea typeface="DejaVu Sans"/>
              </a:rPr>
              <a:t>(позже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6" strike="noStrike">
                <a:solidFill>
                  <a:srgbClr val="ffffff"/>
                </a:solidFill>
                <a:latin typeface="Tahoma"/>
                <a:ea typeface="DejaVu Sans"/>
              </a:rPr>
              <a:t>стала</a:t>
            </a:r>
            <a:r>
              <a:rPr b="0" lang="ru-RU" sz="1300" spc="72" strike="noStrike">
                <a:solidFill>
                  <a:srgbClr val="ffffff"/>
                </a:solidFill>
                <a:latin typeface="Tahoma"/>
                <a:ea typeface="DejaVu Sans"/>
              </a:rPr>
              <a:t> частью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Союза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Советских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Социалистических</a:t>
            </a:r>
            <a:r>
              <a:rPr b="0" lang="ru-RU" sz="1300" spc="-3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Республик).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43" strike="noStrike">
                <a:solidFill>
                  <a:srgbClr val="ffffff"/>
                </a:solidFill>
                <a:latin typeface="Tahoma"/>
                <a:ea typeface="DejaVu Sans"/>
              </a:rPr>
              <a:t>С</a:t>
            </a:r>
            <a:r>
              <a:rPr b="0" lang="ru-RU" sz="1300" spc="-3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-75" strike="noStrike">
                <a:solidFill>
                  <a:srgbClr val="ffffff"/>
                </a:solidFill>
                <a:latin typeface="Tahoma"/>
                <a:ea typeface="DejaVu Sans"/>
              </a:rPr>
              <a:t>1918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по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 1922</a:t>
            </a:r>
            <a:r>
              <a:rPr b="0" lang="ru-RU" sz="1300" spc="-3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годы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в</a:t>
            </a:r>
            <a:r>
              <a:rPr b="0" lang="ru-RU" sz="1300" spc="-3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составе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80" strike="noStrike">
                <a:solidFill>
                  <a:srgbClr val="ffffff"/>
                </a:solidFill>
                <a:latin typeface="Tahoma"/>
                <a:ea typeface="DejaVu Sans"/>
              </a:rPr>
              <a:t>РСФСР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возникли </a:t>
            </a:r>
            <a:r>
              <a:rPr b="0" lang="ru-RU" sz="1300" spc="-39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восемь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автономных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республик,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в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том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числе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52" strike="noStrike">
                <a:solidFill>
                  <a:srgbClr val="ffffff"/>
                </a:solidFill>
                <a:latin typeface="Tahoma"/>
                <a:ea typeface="DejaVu Sans"/>
              </a:rPr>
              <a:t>Якутская.</a:t>
            </a:r>
            <a:endParaRPr b="0" lang="ru-RU" sz="13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197" strike="noStrike">
                <a:solidFill>
                  <a:srgbClr val="ffffff"/>
                </a:solidFill>
                <a:latin typeface="Tahoma"/>
                <a:ea typeface="DejaVu Sans"/>
              </a:rPr>
              <a:t>В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октябре </a:t>
            </a:r>
            <a:r>
              <a:rPr b="0" lang="ru-RU" sz="1300" spc="-97" strike="noStrike">
                <a:solidFill>
                  <a:srgbClr val="ffffff"/>
                </a:solidFill>
                <a:latin typeface="Tahoma"/>
                <a:ea typeface="DejaVu Sans"/>
              </a:rPr>
              <a:t>1921</a:t>
            </a:r>
            <a:r>
              <a:rPr b="0" lang="ru-RU" sz="1300" spc="214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года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Якутский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губернский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революционный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комитет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создал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Комиссию</a:t>
            </a:r>
            <a:r>
              <a:rPr b="0" lang="ru-RU" sz="1300" spc="13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по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разработке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конституции,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декларации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прав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51" strike="noStrike">
                <a:solidFill>
                  <a:srgbClr val="ffffff"/>
                </a:solidFill>
                <a:latin typeface="Tahoma"/>
                <a:ea typeface="DejaVu Sans"/>
              </a:rPr>
              <a:t>и </a:t>
            </a:r>
            <a:r>
              <a:rPr b="0" lang="ru-RU" sz="1300" spc="15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обязанностей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трудящихся </a:t>
            </a:r>
            <a:r>
              <a:rPr b="0" lang="ru-RU" sz="1300" spc="151" strike="noStrike">
                <a:solidFill>
                  <a:srgbClr val="ffffff"/>
                </a:solidFill>
                <a:latin typeface="Tahoma"/>
                <a:ea typeface="DejaVu Sans"/>
              </a:rPr>
              <a:t>и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определению границ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будущей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республики под </a:t>
            </a:r>
            <a:r>
              <a:rPr b="0" lang="ru-RU" sz="1300" spc="-39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председательством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Платона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Ойунского.</a:t>
            </a:r>
            <a:endParaRPr b="0" lang="ru-RU" sz="13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26" strike="noStrike">
                <a:solidFill>
                  <a:srgbClr val="ffffff"/>
                </a:solidFill>
                <a:latin typeface="Tahoma"/>
                <a:ea typeface="DejaVu Sans"/>
              </a:rPr>
              <a:t>27</a:t>
            </a:r>
            <a:r>
              <a:rPr b="0" lang="ru-RU" sz="1300" spc="3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апреля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-32" strike="noStrike">
                <a:solidFill>
                  <a:srgbClr val="ffffff"/>
                </a:solidFill>
                <a:latin typeface="Tahoma"/>
                <a:ea typeface="DejaVu Sans"/>
              </a:rPr>
              <a:t>1922</a:t>
            </a:r>
            <a:r>
              <a:rPr b="0" lang="ru-RU" sz="1300" spc="-2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года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31" strike="noStrike">
                <a:solidFill>
                  <a:srgbClr val="ffffff"/>
                </a:solidFill>
                <a:latin typeface="Tahoma"/>
                <a:ea typeface="DejaVu Sans"/>
              </a:rPr>
              <a:t>Президиум</a:t>
            </a:r>
            <a:r>
              <a:rPr b="0" lang="ru-RU" sz="1300" spc="13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Всероссийского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центрального 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 исполнительного</a:t>
            </a:r>
            <a:r>
              <a:rPr b="0" lang="ru-RU" sz="1300" spc="-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комитета</a:t>
            </a:r>
            <a:r>
              <a:rPr b="0" lang="ru-RU" sz="1300" spc="-4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(ВЦИК)</a:t>
            </a:r>
            <a:r>
              <a:rPr b="0" lang="ru-RU" sz="1300" spc="-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-60" strike="noStrike">
                <a:solidFill>
                  <a:srgbClr val="ffffff"/>
                </a:solidFill>
                <a:latin typeface="Tahoma"/>
                <a:ea typeface="DejaVu Sans"/>
              </a:rPr>
              <a:t>–</a:t>
            </a:r>
            <a:r>
              <a:rPr b="0" lang="ru-RU" sz="1300" spc="-4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37" strike="noStrike">
                <a:solidFill>
                  <a:srgbClr val="ffffff"/>
                </a:solidFill>
                <a:latin typeface="Tahoma"/>
                <a:ea typeface="DejaVu Sans"/>
              </a:rPr>
              <a:t>высший</a:t>
            </a:r>
            <a:r>
              <a:rPr b="0" lang="ru-RU" sz="1300" spc="-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орган</a:t>
            </a:r>
            <a:r>
              <a:rPr b="0" lang="ru-RU" sz="1300" spc="-4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государственной</a:t>
            </a:r>
            <a:r>
              <a:rPr b="0" lang="ru-RU" sz="1300" spc="-4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власти</a:t>
            </a:r>
            <a:r>
              <a:rPr b="0" lang="ru-RU" sz="1300" spc="-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в </a:t>
            </a:r>
            <a:r>
              <a:rPr b="0" lang="ru-RU" sz="1300" spc="-39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советский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период </a:t>
            </a:r>
            <a:r>
              <a:rPr b="0" lang="ru-RU" sz="1300" spc="-60" strike="noStrike">
                <a:solidFill>
                  <a:srgbClr val="ffffff"/>
                </a:solidFill>
                <a:latin typeface="Tahoma"/>
                <a:ea typeface="DejaVu Sans"/>
              </a:rPr>
              <a:t>–</a:t>
            </a:r>
            <a:r>
              <a:rPr b="0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издал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Декрет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об 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образовании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Якутской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Автономной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Советской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Социалистической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Республики </a:t>
            </a:r>
            <a:r>
              <a:rPr b="0" lang="ru-RU" sz="1300" spc="83" strike="noStrike">
                <a:solidFill>
                  <a:srgbClr val="ffffff"/>
                </a:solidFill>
                <a:latin typeface="Tahoma"/>
                <a:ea typeface="DejaVu Sans"/>
              </a:rPr>
              <a:t>как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части </a:t>
            </a:r>
            <a:r>
              <a:rPr b="0" lang="ru-RU" sz="1300" spc="128" strike="noStrike">
                <a:solidFill>
                  <a:srgbClr val="ffffff"/>
                </a:solidFill>
                <a:latin typeface="Tahoma"/>
                <a:ea typeface="DejaVu Sans"/>
              </a:rPr>
              <a:t>Российской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Советской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17" strike="noStrike">
                <a:solidFill>
                  <a:srgbClr val="ffffff"/>
                </a:solidFill>
                <a:latin typeface="Tahoma"/>
                <a:ea typeface="DejaVu Sans"/>
              </a:rPr>
              <a:t>Федеративной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Социалистической</a:t>
            </a:r>
            <a:r>
              <a:rPr b="0" lang="ru-RU" sz="1300" spc="111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Республики,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38" strike="noStrike">
                <a:solidFill>
                  <a:srgbClr val="ffffff"/>
                </a:solidFill>
                <a:latin typeface="Tahoma"/>
                <a:ea typeface="DejaVu Sans"/>
              </a:rPr>
              <a:t>то</a:t>
            </a:r>
            <a:r>
              <a:rPr b="0" lang="ru-RU" sz="1300" spc="43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2" strike="noStrike">
                <a:solidFill>
                  <a:srgbClr val="ffffff"/>
                </a:solidFill>
                <a:latin typeface="Tahoma"/>
                <a:ea typeface="DejaVu Sans"/>
              </a:rPr>
              <a:t>есть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89" strike="noStrike">
                <a:solidFill>
                  <a:srgbClr val="ffffff"/>
                </a:solidFill>
                <a:latin typeface="Tahoma"/>
                <a:ea typeface="DejaVu Sans"/>
              </a:rPr>
              <a:t>Якутия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6" strike="noStrike">
                <a:solidFill>
                  <a:srgbClr val="ffffff"/>
                </a:solidFill>
                <a:latin typeface="Tahoma"/>
                <a:ea typeface="DejaVu Sans"/>
              </a:rPr>
              <a:t>стала </a:t>
            </a:r>
            <a:r>
              <a:rPr b="0" lang="ru-RU" sz="1300" spc="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2" strike="noStrike">
                <a:solidFill>
                  <a:srgbClr val="ffffff"/>
                </a:solidFill>
                <a:latin typeface="Tahoma"/>
                <a:ea typeface="DejaVu Sans"/>
              </a:rPr>
              <a:t>самостоятельной</a:t>
            </a:r>
            <a:r>
              <a:rPr b="0" lang="ru-RU" sz="1300" spc="-75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территориальной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31" strike="noStrike">
                <a:solidFill>
                  <a:srgbClr val="ffffff"/>
                </a:solidFill>
                <a:latin typeface="Tahoma"/>
                <a:ea typeface="DejaVu Sans"/>
              </a:rPr>
              <a:t>единицей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на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2" strike="noStrike">
                <a:solidFill>
                  <a:srgbClr val="ffffff"/>
                </a:solidFill>
                <a:latin typeface="Tahoma"/>
                <a:ea typeface="DejaVu Sans"/>
              </a:rPr>
              <a:t>карте</a:t>
            </a:r>
            <a:r>
              <a:rPr b="0" lang="ru-RU" sz="1300" spc="-7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России.</a:t>
            </a:r>
            <a:endParaRPr b="0" lang="ru-RU" sz="13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300" spc="197" strike="noStrike">
                <a:solidFill>
                  <a:srgbClr val="ffffff"/>
                </a:solidFill>
                <a:latin typeface="Tahoma"/>
                <a:ea typeface="DejaVu Sans"/>
              </a:rPr>
              <a:t>В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-86" strike="noStrike">
                <a:solidFill>
                  <a:srgbClr val="ffffff"/>
                </a:solidFill>
                <a:latin typeface="Tahoma"/>
                <a:ea typeface="DejaVu Sans"/>
              </a:rPr>
              <a:t>1991</a:t>
            </a:r>
            <a:r>
              <a:rPr b="0" lang="ru-RU" sz="1300" spc="5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77" strike="noStrike">
                <a:solidFill>
                  <a:srgbClr val="ffffff"/>
                </a:solidFill>
                <a:latin typeface="Tahoma"/>
                <a:ea typeface="DejaVu Sans"/>
              </a:rPr>
              <a:t>году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республика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3" strike="noStrike">
                <a:solidFill>
                  <a:srgbClr val="ffffff"/>
                </a:solidFill>
                <a:latin typeface="Tahoma"/>
                <a:ea typeface="DejaVu Sans"/>
              </a:rPr>
              <a:t>официально</a:t>
            </a:r>
            <a:r>
              <a:rPr b="0" lang="ru-RU" sz="1300" spc="5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23" strike="noStrike">
                <a:solidFill>
                  <a:srgbClr val="ffffff"/>
                </a:solidFill>
                <a:latin typeface="Tahoma"/>
                <a:ea typeface="DejaVu Sans"/>
              </a:rPr>
              <a:t>переименована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97" strike="noStrike">
                <a:solidFill>
                  <a:srgbClr val="ffffff"/>
                </a:solidFill>
                <a:latin typeface="Tahoma"/>
                <a:ea typeface="DejaVu Sans"/>
              </a:rPr>
              <a:t>в</a:t>
            </a:r>
            <a:r>
              <a:rPr b="0" lang="ru-RU" sz="1300" spc="5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106" strike="noStrike">
                <a:solidFill>
                  <a:srgbClr val="ffffff"/>
                </a:solidFill>
                <a:latin typeface="Tahoma"/>
                <a:ea typeface="DejaVu Sans"/>
              </a:rPr>
              <a:t>Республику</a:t>
            </a:r>
            <a:r>
              <a:rPr b="0" lang="ru-RU" sz="1300" spc="46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66" strike="noStrike">
                <a:solidFill>
                  <a:srgbClr val="ffffff"/>
                </a:solidFill>
                <a:latin typeface="Tahoma"/>
                <a:ea typeface="DejaVu Sans"/>
              </a:rPr>
              <a:t>Саха </a:t>
            </a:r>
            <a:r>
              <a:rPr b="0" lang="ru-RU" sz="1300" spc="-392" strike="noStrike">
                <a:solidFill>
                  <a:srgbClr val="ffffff"/>
                </a:solidFill>
                <a:latin typeface="Tahoma"/>
                <a:ea typeface="DejaVu Sans"/>
              </a:rPr>
              <a:t> </a:t>
            </a:r>
            <a:r>
              <a:rPr b="0" lang="ru-RU" sz="1300" spc="26" strike="noStrike">
                <a:solidFill>
                  <a:srgbClr val="ffffff"/>
                </a:solidFill>
                <a:latin typeface="Tahoma"/>
                <a:ea typeface="DejaVu Sans"/>
              </a:rPr>
              <a:t>(Якутия).</a:t>
            </a:r>
            <a:endParaRPr b="0" lang="ru-RU" sz="1300" spc="-1" strike="noStrike">
              <a:latin typeface="Arial"/>
            </a:endParaRPr>
          </a:p>
        </p:txBody>
      </p:sp>
      <p:grpSp>
        <p:nvGrpSpPr>
          <p:cNvPr id="84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85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6" name="object 7_3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8_3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9_2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0_2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object 11_2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object 12_2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2" name="object 13_2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14_2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4" name="object 15_2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5" name="object 16_2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object 17_2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object 18_2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object 19_2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object 20_2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0" name="object 21_2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1" name="object 22_2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2" name="object 23_2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object 24_2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object 25_2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"/>
          <p:cNvGrpSpPr/>
          <p:nvPr/>
        </p:nvGrpSpPr>
        <p:grpSpPr>
          <a:xfrm>
            <a:off x="5040" y="5040"/>
            <a:ext cx="7918920" cy="7918920"/>
            <a:chOff x="5040" y="5040"/>
            <a:chExt cx="7918920" cy="7918920"/>
          </a:xfrm>
        </p:grpSpPr>
        <p:pic>
          <p:nvPicPr>
            <p:cNvPr id="106" name="object 3_2" descr=""/>
            <p:cNvPicPr/>
            <p:nvPr/>
          </p:nvPicPr>
          <p:blipFill>
            <a:blip r:embed="rId1"/>
            <a:stretch/>
          </p:blipFill>
          <p:spPr>
            <a:xfrm>
              <a:off x="5040" y="5040"/>
              <a:ext cx="7918920" cy="79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7" name="object 4_2" descr=""/>
            <p:cNvPicPr/>
            <p:nvPr/>
          </p:nvPicPr>
          <p:blipFill>
            <a:blip r:embed="rId2"/>
            <a:stretch/>
          </p:blipFill>
          <p:spPr>
            <a:xfrm>
              <a:off x="5040" y="2908440"/>
              <a:ext cx="562320" cy="1159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8" name="object 5_2" descr=""/>
            <p:cNvPicPr/>
            <p:nvPr/>
          </p:nvPicPr>
          <p:blipFill>
            <a:blip r:embed="rId3"/>
            <a:stretch/>
          </p:blipFill>
          <p:spPr>
            <a:xfrm>
              <a:off x="5040" y="1747080"/>
              <a:ext cx="562320" cy="1159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9" name="object 6_2" descr=""/>
            <p:cNvPicPr/>
            <p:nvPr/>
          </p:nvPicPr>
          <p:blipFill>
            <a:blip r:embed="rId4"/>
            <a:stretch/>
          </p:blipFill>
          <p:spPr>
            <a:xfrm>
              <a:off x="5040" y="585720"/>
              <a:ext cx="562320" cy="1159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0" name="object 7_2" descr=""/>
            <p:cNvPicPr/>
            <p:nvPr/>
          </p:nvPicPr>
          <p:blipFill>
            <a:blip r:embed="rId5"/>
            <a:stretch/>
          </p:blipFill>
          <p:spPr>
            <a:xfrm>
              <a:off x="5248080" y="5040"/>
              <a:ext cx="1882080" cy="113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1" name="object 8_2" descr=""/>
            <p:cNvPicPr/>
            <p:nvPr/>
          </p:nvPicPr>
          <p:blipFill>
            <a:blip r:embed="rId6"/>
            <a:stretch/>
          </p:blipFill>
          <p:spPr>
            <a:xfrm>
              <a:off x="5040" y="1263960"/>
              <a:ext cx="4663080" cy="666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2" name="CustomShape 2"/>
            <p:cNvSpPr/>
            <p:nvPr/>
          </p:nvSpPr>
          <p:spPr>
            <a:xfrm>
              <a:off x="5040" y="366480"/>
              <a:ext cx="3925080" cy="356760"/>
            </a:xfrm>
            <a:prstGeom prst="rect">
              <a:avLst/>
            </a:prstGeom>
            <a:blipFill rotWithShape="0">
              <a:blip r:embed="rId7"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Ctr="1">
              <a:noAutofit/>
            </a:bodyPr>
            <a:p>
              <a:pPr>
                <a:lnSpc>
                  <a:spcPct val="100000"/>
                </a:lnSpc>
              </a:pPr>
              <a:r>
                <a:rPr b="1" lang="ru-RU" sz="1800" spc="52" strike="noStrike">
                  <a:solidFill>
                    <a:srgbClr val="ffffff"/>
                  </a:solidFill>
                  <a:latin typeface="Arial"/>
                  <a:ea typeface="DejaVu Sans"/>
                </a:rPr>
                <a:t>Имя</a:t>
              </a:r>
              <a:r>
                <a:rPr b="1" lang="ru-RU" sz="1800" spc="-32" strike="noStrike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r>
                <a:rPr b="1" lang="ru-RU" sz="1800" spc="46" strike="noStrike">
                  <a:solidFill>
                    <a:srgbClr val="ffffff"/>
                  </a:solidFill>
                  <a:latin typeface="Arial"/>
                  <a:ea typeface="DejaVu Sans"/>
                </a:rPr>
                <a:t>в</a:t>
              </a:r>
              <a:r>
                <a:rPr b="1" lang="ru-RU" sz="1800" spc="-32" strike="noStrike">
                  <a:solidFill>
                    <a:srgbClr val="ffffff"/>
                  </a:solidFill>
                  <a:latin typeface="Arial"/>
                  <a:ea typeface="DejaVu Sans"/>
                </a:rPr>
                <a:t> </a:t>
              </a:r>
              <a:r>
                <a:rPr b="1" lang="ru-RU" sz="1800" spc="117" strike="noStrike">
                  <a:solidFill>
                    <a:srgbClr val="ffffff"/>
                  </a:solidFill>
                  <a:latin typeface="Arial"/>
                  <a:ea typeface="DejaVu Sans"/>
                </a:rPr>
                <a:t>истории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13" name="CustomShape 3"/>
          <p:cNvSpPr/>
          <p:nvPr/>
        </p:nvSpPr>
        <p:spPr>
          <a:xfrm>
            <a:off x="6622200" y="1726560"/>
            <a:ext cx="72540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4"/>
          <p:cNvSpPr/>
          <p:nvPr/>
        </p:nvSpPr>
        <p:spPr>
          <a:xfrm>
            <a:off x="6541560" y="1924560"/>
            <a:ext cx="80604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" descr=""/>
          <p:cNvPicPr/>
          <p:nvPr/>
        </p:nvPicPr>
        <p:blipFill>
          <a:blip r:embed="rId8"/>
          <a:stretch/>
        </p:blipFill>
        <p:spPr>
          <a:xfrm>
            <a:off x="540000" y="1620000"/>
            <a:ext cx="3037320" cy="374292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5"/>
          <p:cNvSpPr/>
          <p:nvPr/>
        </p:nvSpPr>
        <p:spPr>
          <a:xfrm>
            <a:off x="360000" y="4685760"/>
            <a:ext cx="2699280" cy="112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4500000" y="1980000"/>
            <a:ext cx="2699280" cy="360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just">
              <a:lnSpc>
                <a:spcPct val="100000"/>
              </a:lnSpc>
              <a:spcBef>
                <a:spcPts val="51"/>
              </a:spcBef>
            </a:pPr>
            <a:r>
              <a:rPr b="1" lang="ru-RU" sz="1800" spc="46" strike="noStrike">
                <a:solidFill>
                  <a:srgbClr val="ffffff"/>
                </a:solidFill>
                <a:latin typeface="Arial"/>
                <a:ea typeface="DejaVu Sans"/>
              </a:rPr>
              <a:t>Михаил Ефимович Николаев - первый президент Республики Саха (Якутия). Сейчас Государственный советник Республики Саха (Якутия).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r>
              <a:rPr b="1" lang="ru-RU" sz="1800" spc="46" strike="noStrike">
                <a:solidFill>
                  <a:srgbClr val="ffffff"/>
                </a:solidFill>
                <a:latin typeface="Arial"/>
                <a:ea typeface="DejaVu Sans"/>
              </a:rPr>
              <a:t>В 2022 г. 13 ноября празднует 85-летие.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1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18" name="CustomShape 7"/>
          <p:cNvSpPr/>
          <p:nvPr/>
        </p:nvSpPr>
        <p:spPr>
          <a:xfrm>
            <a:off x="176040" y="5705280"/>
            <a:ext cx="7923600" cy="329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300" spc="46" strike="noStrike">
                <a:solidFill>
                  <a:srgbClr val="ffffff"/>
                </a:solidFill>
                <a:latin typeface="Arial"/>
                <a:ea typeface="DejaVu Sans"/>
              </a:rPr>
              <a:t>27 сентября 1990 г. была принята «Декларация о государственном суверенитете Якутской — Саха Советской Социалистической Республики». Сейчас этот праздник называется Днем государственности Республики Саха (Якутия).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46" strike="noStrike">
                <a:solidFill>
                  <a:srgbClr val="ffffff"/>
                </a:solidFill>
                <a:latin typeface="Arial"/>
                <a:ea typeface="DejaVu Sans"/>
              </a:rPr>
              <a:t>В октябре 1991 года был учрежден пост президента республики. Тогда же было изменено название республики на «Республика Саха (Якутия)».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2_2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52" strike="noStrike">
                <a:solidFill>
                  <a:srgbClr val="ffffff"/>
                </a:solidFill>
                <a:latin typeface="Arial"/>
                <a:ea typeface="DejaVu Sans"/>
              </a:rPr>
              <a:t>Имя</a:t>
            </a:r>
            <a:r>
              <a:rPr b="1" lang="ru-RU" sz="17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700" spc="46" strike="noStrike">
                <a:solidFill>
                  <a:srgbClr val="ffffff"/>
                </a:solidFill>
                <a:latin typeface="Arial"/>
                <a:ea typeface="DejaVu Sans"/>
              </a:rPr>
              <a:t>в</a:t>
            </a:r>
            <a:r>
              <a:rPr b="1" lang="ru-RU" sz="17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700" spc="117" strike="noStrike">
                <a:solidFill>
                  <a:srgbClr val="ffffff"/>
                </a:solidFill>
                <a:latin typeface="Arial"/>
                <a:ea typeface="DejaVu Sans"/>
              </a:rPr>
              <a:t>истории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122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123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4" name="object 7_5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" name="object 8_5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" name="object 9_3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" name="object 10_3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8" name="object 11_3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" name="object 12_3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0" name="object 13_3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object 14_3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object 15_3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object 16_3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object 17_3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object 18_3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object 19_3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object 20_3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object 21_3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object 22_3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object 23_3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object 24_3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object 25_3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3" name="CustomShape 5"/>
          <p:cNvSpPr/>
          <p:nvPr/>
        </p:nvSpPr>
        <p:spPr>
          <a:xfrm>
            <a:off x="3240000" y="1080000"/>
            <a:ext cx="4680000" cy="32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Михаил Андреевич Алексеев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 — наставник, народный учитель, сыгравший значимую роль в жизни известных людей в республике.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В 2022 году исполнилось 105 лет народному учителю СССР, создателю первой в ЯАССР сельской школы с углубленным изучением основ физики и математики, участнику Великой Отечественной войны.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1"/>
          <a:stretch/>
        </p:blipFill>
        <p:spPr>
          <a:xfrm>
            <a:off x="180000" y="969480"/>
            <a:ext cx="2880000" cy="3890520"/>
          </a:xfrm>
          <a:prstGeom prst="rect">
            <a:avLst/>
          </a:prstGeom>
          <a:ln w="0">
            <a:noFill/>
          </a:ln>
        </p:spPr>
      </p:pic>
      <p:sp>
        <p:nvSpPr>
          <p:cNvPr id="145" name="TextShape 6"/>
          <p:cNvSpPr txBox="1"/>
          <p:nvPr/>
        </p:nvSpPr>
        <p:spPr>
          <a:xfrm rot="10800">
            <a:off x="3240000" y="4390560"/>
            <a:ext cx="4674960" cy="31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200" spc="-1" strike="noStrike">
                <a:solidFill>
                  <a:srgbClr val="ffffff"/>
                </a:solidFill>
                <a:latin typeface="Arial"/>
              </a:rPr>
              <a:t>Михаил Андреевич Алексеев родился 5 мая 1917 года в Республике Якутия. 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ru-RU" sz="1200" spc="-1" strike="noStrike">
                <a:solidFill>
                  <a:srgbClr val="ffffff"/>
                </a:solidFill>
                <a:latin typeface="Arial"/>
              </a:rPr>
              <a:t>В шесть лет остался круглым сиротой. 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ru-RU" sz="1200" spc="-1" strike="noStrike">
                <a:solidFill>
                  <a:srgbClr val="ffffff"/>
                </a:solidFill>
                <a:latin typeface="Arial"/>
              </a:rPr>
              <a:t>В 1936 году он окончил Якутский педагогический техникум и был назначен учителем математики и физики в одну из якутских школ. 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ru-RU" sz="1200" spc="-1" strike="noStrike">
                <a:solidFill>
                  <a:srgbClr val="ffffff"/>
                </a:solidFill>
                <a:latin typeface="Arial"/>
              </a:rPr>
              <a:t>В 1939 Михаил Андреевич поступил в Рязанский государственный педагогический институт. Но война не дала окончить обучение. В том же году Михаил Алексеев попал на фронт. Вернуться в институт удалось лишь в начале 50-х годов.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ru-RU" sz="1200" spc="-1" strike="noStrike">
                <a:solidFill>
                  <a:srgbClr val="ffffff"/>
                </a:solidFill>
                <a:latin typeface="Arial"/>
              </a:rPr>
              <a:t>В 1960 году он переехал в Верхневилюйск, где работал в средней школе. 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ru-RU" sz="1200" spc="-1" strike="noStrike">
                <a:solidFill>
                  <a:srgbClr val="ffffff"/>
                </a:solidFill>
                <a:latin typeface="Arial"/>
              </a:rPr>
              <a:t>В 1966 году его стараниями там были открыты специализированные физико-математические классы. А в 1974 году по Постановлению Министерства народного просвещения СССР школа получила статус учреждения с углубленным изучением основ физики и математики.</a:t>
            </a:r>
            <a:endParaRPr b="0" lang="ru-RU" sz="1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565560" y="377280"/>
            <a:ext cx="6788520" cy="17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52" strike="noStrike">
                <a:solidFill>
                  <a:srgbClr val="ffffff"/>
                </a:solidFill>
                <a:latin typeface="Arial"/>
                <a:ea typeface="DejaVu Sans"/>
              </a:rPr>
              <a:t>День</a:t>
            </a:r>
            <a:r>
              <a:rPr b="1" lang="ru-RU" sz="17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700" spc="46" strike="noStrike">
                <a:solidFill>
                  <a:srgbClr val="ffffff"/>
                </a:solidFill>
                <a:latin typeface="Arial"/>
                <a:ea typeface="DejaVu Sans"/>
              </a:rPr>
              <a:t>в</a:t>
            </a:r>
            <a:r>
              <a:rPr b="1" lang="ru-RU" sz="1700" spc="-32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ru-RU" sz="1700" spc="117" strike="noStrike">
                <a:solidFill>
                  <a:srgbClr val="ffffff"/>
                </a:solidFill>
                <a:latin typeface="Arial"/>
                <a:ea typeface="DejaVu Sans"/>
              </a:rPr>
              <a:t>истории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197" strike="noStrike">
                <a:solidFill>
                  <a:srgbClr val="ffffff"/>
                </a:solidFill>
                <a:latin typeface="Tahoma"/>
                <a:ea typeface="DejaVu Sans"/>
              </a:rPr>
              <a:t>5 октября - день учителя — профессиональный праздник работников сферы школьного образования. </a:t>
            </a:r>
            <a:endParaRPr b="0" lang="ru-RU" sz="20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  <p:grpSp>
        <p:nvGrpSpPr>
          <p:cNvPr id="149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150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1" name="object 7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2" name="object 8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object 9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4" name="object 10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object 11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" name="object 12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object 13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14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15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0" name="object 16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1" name="object 17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2" name="object 18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object 19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object 20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5" name="object 21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6" name="object 22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7" name="object 23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8" name="object 24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9" name="object 25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70" name="" descr=""/>
          <p:cNvPicPr/>
          <p:nvPr/>
        </p:nvPicPr>
        <p:blipFill>
          <a:blip r:embed="rId21"/>
          <a:stretch/>
        </p:blipFill>
        <p:spPr>
          <a:xfrm>
            <a:off x="1260000" y="2068560"/>
            <a:ext cx="5399640" cy="53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object 2_3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174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175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6" name="object 7_0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object 8_0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8" name="object 9_0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object 10_0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object 11_0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object 12_0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13_0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object 14_0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15_0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object 16_0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object 17_0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7" name="object 18_0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8" name="object 19_0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9" name="object 20_0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0" name="object 21_0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1" name="object 22_0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2" name="object 23_0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3" name="object 24_0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object 25_0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5" name="CustomShape 5"/>
          <p:cNvSpPr/>
          <p:nvPr/>
        </p:nvSpPr>
        <p:spPr>
          <a:xfrm>
            <a:off x="325800" y="1509480"/>
            <a:ext cx="7593120" cy="21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Что означает слово «педагогика» в переводе с греческого?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«детоведение»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«наука о ребенке»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«обучение человека»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21"/>
          <a:stretch/>
        </p:blipFill>
        <p:spPr>
          <a:xfrm>
            <a:off x="3420000" y="3846960"/>
            <a:ext cx="4250880" cy="335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ject 2_4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200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201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2" name="object 7_6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object 8_6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object 9_4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" name="object 10_4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6" name="object 11_4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7" name="object 12_4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object 13_4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9" name="object 14_4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0" name="object 15_4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object 16_4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2" name="object 17_4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3" name="object 18_4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4" name="object 19_4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5" name="object 20_4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object 21_4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object 22_4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23_4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object 24_4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0" name="object 25_4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1" name="CustomShape 5"/>
          <p:cNvSpPr/>
          <p:nvPr/>
        </p:nvSpPr>
        <p:spPr>
          <a:xfrm>
            <a:off x="325800" y="1509480"/>
            <a:ext cx="7593120" cy="314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Во всех странах учителя ставят оценки от 1 до 5?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Верно, во всех странах учителя ставят оценки по Болонской системе от 1 до 5;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Неверно, во всех странах учителя ставят числовые оценки (от 1 до 5 или от 1 до 20);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Неверно, в разных странах учителя используют разные системы оценки (буквы, числа).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object 2_5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225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226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27" name="object 7_7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8" name="object 8_7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9" name="object 9_5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object 10_5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object 11_5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2" name="object 12_5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3" name="object 13_5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" name="object 14_5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5" name="object 15_5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6" name="object 16_5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7" name="object 17_5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8" name="object 18_5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9" name="object 19_5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0" name="object 20_5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1" name="object 21_5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2" name="object 22_5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3" name="object 23_5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4" name="object 24_5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object 25_5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6" name="CustomShape 5"/>
          <p:cNvSpPr/>
          <p:nvPr/>
        </p:nvSpPr>
        <p:spPr>
          <a:xfrm>
            <a:off x="360000" y="2210760"/>
            <a:ext cx="7593120" cy="24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Где и когда появились первые школы?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в странах Востока в IV тысячелетии до н. э.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в странах Азии в IV тысячелетии н.э.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в странах Европы в II тысячелетии н.э.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object 2_6" descr=""/>
          <p:cNvPicPr/>
          <p:nvPr/>
        </p:nvPicPr>
        <p:blipFill>
          <a:blip r:embed="rId1"/>
          <a:stretch/>
        </p:blipFill>
        <p:spPr>
          <a:xfrm>
            <a:off x="0" y="0"/>
            <a:ext cx="7918920" cy="7918920"/>
          </a:xfrm>
          <a:prstGeom prst="rect">
            <a:avLst/>
          </a:prstGeom>
          <a:ln w="0"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302400" y="7136640"/>
            <a:ext cx="122760" cy="21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300" spc="-55" strike="noStrike">
                <a:solidFill>
                  <a:srgbClr val="ffffff"/>
                </a:solidFill>
                <a:latin typeface="Tahoma"/>
                <a:ea typeface="DejaVu Sans"/>
              </a:rPr>
              <a:t>5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65560" y="377280"/>
            <a:ext cx="6788520" cy="105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" strike="noStrike">
                <a:solidFill>
                  <a:srgbClr val="ffffff"/>
                </a:solidFill>
                <a:latin typeface="Arial"/>
                <a:ea typeface="DejaVu Sans"/>
              </a:rPr>
              <a:t>Вопросы</a:t>
            </a:r>
            <a:endParaRPr b="0" lang="ru-RU" sz="17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  <a:p>
            <a:pPr marL="12600" indent="457200" algn="just">
              <a:lnSpc>
                <a:spcPct val="100000"/>
              </a:lnSpc>
              <a:tabLst>
                <a:tab algn="l" pos="0"/>
              </a:tabLst>
            </a:pPr>
            <a:endParaRPr b="0" lang="ru-RU" sz="1700" spc="-1" strike="noStrike">
              <a:latin typeface="Arial"/>
            </a:endParaRPr>
          </a:p>
        </p:txBody>
      </p:sp>
      <p:grpSp>
        <p:nvGrpSpPr>
          <p:cNvPr id="250" name="Group 3"/>
          <p:cNvGrpSpPr/>
          <p:nvPr/>
        </p:nvGrpSpPr>
        <p:grpSpPr>
          <a:xfrm>
            <a:off x="0" y="4362480"/>
            <a:ext cx="7414920" cy="3562560"/>
            <a:chOff x="0" y="4362480"/>
            <a:chExt cx="7414920" cy="3562560"/>
          </a:xfrm>
        </p:grpSpPr>
        <p:sp>
          <p:nvSpPr>
            <p:cNvPr id="251" name="CustomShape 4"/>
            <p:cNvSpPr/>
            <p:nvPr/>
          </p:nvSpPr>
          <p:spPr>
            <a:xfrm>
              <a:off x="927360" y="5983200"/>
              <a:ext cx="1152720" cy="1934280"/>
            </a:xfrm>
            <a:custGeom>
              <a:avLst/>
              <a:gdLst/>
              <a:ahLst/>
              <a:rect l="l" t="t" r="r" b="b"/>
              <a:pathLst>
                <a:path w="1153795" h="1935479">
                  <a:moveTo>
                    <a:pt x="462330" y="598411"/>
                  </a:moveTo>
                  <a:lnTo>
                    <a:pt x="482270" y="611291"/>
                  </a:lnTo>
                  <a:lnTo>
                    <a:pt x="497844" y="629127"/>
                  </a:lnTo>
                  <a:lnTo>
                    <a:pt x="507977" y="652005"/>
                  </a:lnTo>
                  <a:lnTo>
                    <a:pt x="511594" y="680008"/>
                  </a:lnTo>
                  <a:lnTo>
                    <a:pt x="507977" y="707599"/>
                  </a:lnTo>
                  <a:lnTo>
                    <a:pt x="497844" y="729578"/>
                  </a:lnTo>
                  <a:lnTo>
                    <a:pt x="482270" y="746568"/>
                  </a:lnTo>
                  <a:lnTo>
                    <a:pt x="462330" y="759193"/>
                  </a:lnTo>
                  <a:lnTo>
                    <a:pt x="462330" y="1935162"/>
                  </a:lnTo>
                  <a:lnTo>
                    <a:pt x="576872" y="1935162"/>
                  </a:lnTo>
                  <a:lnTo>
                    <a:pt x="691121" y="1935162"/>
                  </a:lnTo>
                  <a:lnTo>
                    <a:pt x="691121" y="759193"/>
                  </a:lnTo>
                  <a:lnTo>
                    <a:pt x="671309" y="746568"/>
                  </a:lnTo>
                  <a:lnTo>
                    <a:pt x="655721" y="729578"/>
                  </a:lnTo>
                  <a:lnTo>
                    <a:pt x="645517" y="707599"/>
                  </a:lnTo>
                  <a:lnTo>
                    <a:pt x="641858" y="680008"/>
                  </a:lnTo>
                  <a:lnTo>
                    <a:pt x="645517" y="652005"/>
                  </a:lnTo>
                  <a:lnTo>
                    <a:pt x="655721" y="629127"/>
                  </a:lnTo>
                  <a:lnTo>
                    <a:pt x="671309" y="611291"/>
                  </a:lnTo>
                  <a:lnTo>
                    <a:pt x="691121" y="598411"/>
                  </a:lnTo>
                  <a:lnTo>
                    <a:pt x="691121" y="334568"/>
                  </a:lnTo>
                  <a:lnTo>
                    <a:pt x="670716" y="329591"/>
                  </a:lnTo>
                  <a:lnTo>
                    <a:pt x="645974" y="317190"/>
                  </a:lnTo>
                  <a:lnTo>
                    <a:pt x="625368" y="301162"/>
                  </a:lnTo>
                  <a:lnTo>
                    <a:pt x="617372" y="285305"/>
                  </a:lnTo>
                  <a:lnTo>
                    <a:pt x="630498" y="264715"/>
                  </a:lnTo>
                  <a:lnTo>
                    <a:pt x="657309" y="241406"/>
                  </a:lnTo>
                  <a:lnTo>
                    <a:pt x="683721" y="208465"/>
                  </a:lnTo>
                  <a:lnTo>
                    <a:pt x="695655" y="158978"/>
                  </a:lnTo>
                  <a:lnTo>
                    <a:pt x="688703" y="118101"/>
                  </a:lnTo>
                  <a:lnTo>
                    <a:pt x="673120" y="91571"/>
                  </a:lnTo>
                  <a:lnTo>
                    <a:pt x="656811" y="69583"/>
                  </a:lnTo>
                  <a:lnTo>
                    <a:pt x="647683" y="42328"/>
                  </a:lnTo>
                  <a:lnTo>
                    <a:pt x="653643" y="0"/>
                  </a:lnTo>
                  <a:lnTo>
                    <a:pt x="576872" y="0"/>
                  </a:lnTo>
                  <a:lnTo>
                    <a:pt x="500113" y="0"/>
                  </a:lnTo>
                  <a:lnTo>
                    <a:pt x="505924" y="42328"/>
                  </a:lnTo>
                  <a:lnTo>
                    <a:pt x="496706" y="69583"/>
                  </a:lnTo>
                  <a:lnTo>
                    <a:pt x="480351" y="91571"/>
                  </a:lnTo>
                  <a:lnTo>
                    <a:pt x="464750" y="118101"/>
                  </a:lnTo>
                  <a:lnTo>
                    <a:pt x="457796" y="158978"/>
                  </a:lnTo>
                  <a:lnTo>
                    <a:pt x="469730" y="208465"/>
                  </a:lnTo>
                  <a:lnTo>
                    <a:pt x="496142" y="241406"/>
                  </a:lnTo>
                  <a:lnTo>
                    <a:pt x="522953" y="264715"/>
                  </a:lnTo>
                  <a:lnTo>
                    <a:pt x="536079" y="285305"/>
                  </a:lnTo>
                  <a:lnTo>
                    <a:pt x="528085" y="301162"/>
                  </a:lnTo>
                  <a:lnTo>
                    <a:pt x="507482" y="317190"/>
                  </a:lnTo>
                  <a:lnTo>
                    <a:pt x="482740" y="329591"/>
                  </a:lnTo>
                  <a:lnTo>
                    <a:pt x="462330" y="334568"/>
                  </a:lnTo>
                  <a:lnTo>
                    <a:pt x="462330" y="598411"/>
                  </a:lnTo>
                  <a:moveTo>
                    <a:pt x="920127" y="598411"/>
                  </a:moveTo>
                  <a:lnTo>
                    <a:pt x="940067" y="611291"/>
                  </a:lnTo>
                  <a:lnTo>
                    <a:pt x="955641" y="629127"/>
                  </a:lnTo>
                  <a:lnTo>
                    <a:pt x="965774" y="652005"/>
                  </a:lnTo>
                  <a:lnTo>
                    <a:pt x="969391" y="680008"/>
                  </a:lnTo>
                  <a:lnTo>
                    <a:pt x="965774" y="707599"/>
                  </a:lnTo>
                  <a:lnTo>
                    <a:pt x="955641" y="729578"/>
                  </a:lnTo>
                  <a:lnTo>
                    <a:pt x="940067" y="746568"/>
                  </a:lnTo>
                  <a:lnTo>
                    <a:pt x="920127" y="759193"/>
                  </a:lnTo>
                  <a:lnTo>
                    <a:pt x="920127" y="1935162"/>
                  </a:lnTo>
                  <a:lnTo>
                    <a:pt x="1034669" y="1935162"/>
                  </a:lnTo>
                  <a:lnTo>
                    <a:pt x="1148918" y="1935162"/>
                  </a:lnTo>
                  <a:lnTo>
                    <a:pt x="1148918" y="759193"/>
                  </a:lnTo>
                  <a:lnTo>
                    <a:pt x="1129106" y="746568"/>
                  </a:lnTo>
                  <a:lnTo>
                    <a:pt x="1113518" y="729578"/>
                  </a:lnTo>
                  <a:lnTo>
                    <a:pt x="1103314" y="707599"/>
                  </a:lnTo>
                  <a:lnTo>
                    <a:pt x="1099654" y="680008"/>
                  </a:lnTo>
                  <a:lnTo>
                    <a:pt x="1103314" y="652005"/>
                  </a:lnTo>
                  <a:lnTo>
                    <a:pt x="1113518" y="629127"/>
                  </a:lnTo>
                  <a:lnTo>
                    <a:pt x="1129106" y="611291"/>
                  </a:lnTo>
                  <a:lnTo>
                    <a:pt x="1148918" y="598411"/>
                  </a:lnTo>
                  <a:lnTo>
                    <a:pt x="1148918" y="334568"/>
                  </a:lnTo>
                  <a:lnTo>
                    <a:pt x="1128513" y="329591"/>
                  </a:lnTo>
                  <a:lnTo>
                    <a:pt x="1103771" y="317190"/>
                  </a:lnTo>
                  <a:lnTo>
                    <a:pt x="1083165" y="301162"/>
                  </a:lnTo>
                  <a:lnTo>
                    <a:pt x="1075169" y="285305"/>
                  </a:lnTo>
                  <a:lnTo>
                    <a:pt x="1088295" y="264715"/>
                  </a:lnTo>
                  <a:lnTo>
                    <a:pt x="1115106" y="241406"/>
                  </a:lnTo>
                  <a:lnTo>
                    <a:pt x="1141518" y="208465"/>
                  </a:lnTo>
                  <a:lnTo>
                    <a:pt x="1153452" y="158978"/>
                  </a:lnTo>
                  <a:lnTo>
                    <a:pt x="1146500" y="118101"/>
                  </a:lnTo>
                  <a:lnTo>
                    <a:pt x="1130917" y="91571"/>
                  </a:lnTo>
                  <a:lnTo>
                    <a:pt x="1114608" y="69583"/>
                  </a:lnTo>
                  <a:lnTo>
                    <a:pt x="1105480" y="42328"/>
                  </a:lnTo>
                  <a:lnTo>
                    <a:pt x="1111440" y="0"/>
                  </a:lnTo>
                  <a:lnTo>
                    <a:pt x="1034669" y="0"/>
                  </a:lnTo>
                  <a:lnTo>
                    <a:pt x="957910" y="0"/>
                  </a:lnTo>
                  <a:lnTo>
                    <a:pt x="963721" y="42328"/>
                  </a:lnTo>
                  <a:lnTo>
                    <a:pt x="954503" y="69583"/>
                  </a:lnTo>
                  <a:lnTo>
                    <a:pt x="938148" y="91571"/>
                  </a:lnTo>
                  <a:lnTo>
                    <a:pt x="922547" y="118101"/>
                  </a:lnTo>
                  <a:lnTo>
                    <a:pt x="915593" y="158978"/>
                  </a:lnTo>
                  <a:lnTo>
                    <a:pt x="927527" y="208465"/>
                  </a:lnTo>
                  <a:lnTo>
                    <a:pt x="953939" y="241406"/>
                  </a:lnTo>
                  <a:lnTo>
                    <a:pt x="980750" y="264715"/>
                  </a:lnTo>
                  <a:lnTo>
                    <a:pt x="993876" y="285305"/>
                  </a:lnTo>
                  <a:lnTo>
                    <a:pt x="985880" y="301162"/>
                  </a:lnTo>
                  <a:lnTo>
                    <a:pt x="965274" y="317190"/>
                  </a:lnTo>
                  <a:lnTo>
                    <a:pt x="940532" y="329591"/>
                  </a:lnTo>
                  <a:lnTo>
                    <a:pt x="920127" y="334568"/>
                  </a:lnTo>
                  <a:lnTo>
                    <a:pt x="920127" y="598411"/>
                  </a:lnTo>
                  <a:moveTo>
                    <a:pt x="4533" y="598411"/>
                  </a:moveTo>
                  <a:lnTo>
                    <a:pt x="24473" y="611291"/>
                  </a:lnTo>
                  <a:lnTo>
                    <a:pt x="40047" y="629127"/>
                  </a:lnTo>
                  <a:lnTo>
                    <a:pt x="50180" y="652005"/>
                  </a:lnTo>
                  <a:lnTo>
                    <a:pt x="53797" y="680008"/>
                  </a:lnTo>
                  <a:lnTo>
                    <a:pt x="50180" y="707599"/>
                  </a:lnTo>
                  <a:lnTo>
                    <a:pt x="40047" y="729578"/>
                  </a:lnTo>
                  <a:lnTo>
                    <a:pt x="24473" y="746568"/>
                  </a:lnTo>
                  <a:lnTo>
                    <a:pt x="4533" y="759193"/>
                  </a:lnTo>
                  <a:lnTo>
                    <a:pt x="4533" y="1935162"/>
                  </a:lnTo>
                  <a:lnTo>
                    <a:pt x="119087" y="1935162"/>
                  </a:lnTo>
                  <a:lnTo>
                    <a:pt x="233324" y="1935162"/>
                  </a:lnTo>
                  <a:lnTo>
                    <a:pt x="233324" y="759193"/>
                  </a:lnTo>
                  <a:lnTo>
                    <a:pt x="213512" y="746568"/>
                  </a:lnTo>
                  <a:lnTo>
                    <a:pt x="197924" y="729578"/>
                  </a:lnTo>
                  <a:lnTo>
                    <a:pt x="187720" y="707599"/>
                  </a:lnTo>
                  <a:lnTo>
                    <a:pt x="184061" y="680008"/>
                  </a:lnTo>
                  <a:lnTo>
                    <a:pt x="187720" y="652005"/>
                  </a:lnTo>
                  <a:lnTo>
                    <a:pt x="197924" y="629127"/>
                  </a:lnTo>
                  <a:lnTo>
                    <a:pt x="213512" y="611291"/>
                  </a:lnTo>
                  <a:lnTo>
                    <a:pt x="233324" y="598411"/>
                  </a:lnTo>
                  <a:lnTo>
                    <a:pt x="233324" y="334568"/>
                  </a:lnTo>
                  <a:lnTo>
                    <a:pt x="212921" y="329591"/>
                  </a:lnTo>
                  <a:lnTo>
                    <a:pt x="188182" y="317190"/>
                  </a:lnTo>
                  <a:lnTo>
                    <a:pt x="167576" y="301162"/>
                  </a:lnTo>
                  <a:lnTo>
                    <a:pt x="159575" y="285305"/>
                  </a:lnTo>
                  <a:lnTo>
                    <a:pt x="172701" y="264715"/>
                  </a:lnTo>
                  <a:lnTo>
                    <a:pt x="199512" y="241406"/>
                  </a:lnTo>
                  <a:lnTo>
                    <a:pt x="225924" y="208465"/>
                  </a:lnTo>
                  <a:lnTo>
                    <a:pt x="237858" y="158978"/>
                  </a:lnTo>
                  <a:lnTo>
                    <a:pt x="230906" y="118101"/>
                  </a:lnTo>
                  <a:lnTo>
                    <a:pt x="215323" y="91571"/>
                  </a:lnTo>
                  <a:lnTo>
                    <a:pt x="199014" y="69583"/>
                  </a:lnTo>
                  <a:lnTo>
                    <a:pt x="189886" y="42328"/>
                  </a:lnTo>
                  <a:lnTo>
                    <a:pt x="195846" y="0"/>
                  </a:lnTo>
                  <a:lnTo>
                    <a:pt x="119087" y="0"/>
                  </a:lnTo>
                  <a:lnTo>
                    <a:pt x="42316" y="0"/>
                  </a:lnTo>
                  <a:lnTo>
                    <a:pt x="48127" y="42328"/>
                  </a:lnTo>
                  <a:lnTo>
                    <a:pt x="38909" y="69583"/>
                  </a:lnTo>
                  <a:lnTo>
                    <a:pt x="22554" y="91571"/>
                  </a:lnTo>
                  <a:lnTo>
                    <a:pt x="6953" y="118101"/>
                  </a:lnTo>
                  <a:lnTo>
                    <a:pt x="0" y="158978"/>
                  </a:lnTo>
                  <a:lnTo>
                    <a:pt x="11933" y="208465"/>
                  </a:lnTo>
                  <a:lnTo>
                    <a:pt x="38346" y="241406"/>
                  </a:lnTo>
                  <a:lnTo>
                    <a:pt x="65156" y="264715"/>
                  </a:lnTo>
                  <a:lnTo>
                    <a:pt x="78282" y="285305"/>
                  </a:lnTo>
                  <a:lnTo>
                    <a:pt x="70288" y="301162"/>
                  </a:lnTo>
                  <a:lnTo>
                    <a:pt x="49685" y="317190"/>
                  </a:lnTo>
                  <a:lnTo>
                    <a:pt x="24943" y="329591"/>
                  </a:lnTo>
                  <a:lnTo>
                    <a:pt x="4533" y="334568"/>
                  </a:lnTo>
                  <a:lnTo>
                    <a:pt x="4533" y="5984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2" name="object 7_8" descr=""/>
            <p:cNvPicPr/>
            <p:nvPr/>
          </p:nvPicPr>
          <p:blipFill>
            <a:blip r:embed="rId2"/>
            <a:stretch/>
          </p:blipFill>
          <p:spPr>
            <a:xfrm>
              <a:off x="2113920" y="4657320"/>
              <a:ext cx="5301000" cy="3267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object 8_8" descr=""/>
            <p:cNvPicPr/>
            <p:nvPr/>
          </p:nvPicPr>
          <p:blipFill>
            <a:blip r:embed="rId3"/>
            <a:stretch/>
          </p:blipFill>
          <p:spPr>
            <a:xfrm>
              <a:off x="975240" y="75589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4" name="object 9_6" descr=""/>
            <p:cNvPicPr/>
            <p:nvPr/>
          </p:nvPicPr>
          <p:blipFill>
            <a:blip r:embed="rId4"/>
            <a:stretch/>
          </p:blipFill>
          <p:spPr>
            <a:xfrm>
              <a:off x="1213560" y="73206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5" name="object 10_6" descr=""/>
            <p:cNvPicPr/>
            <p:nvPr/>
          </p:nvPicPr>
          <p:blipFill>
            <a:blip r:embed="rId5"/>
            <a:stretch/>
          </p:blipFill>
          <p:spPr>
            <a:xfrm>
              <a:off x="736920" y="7797600"/>
              <a:ext cx="200520" cy="12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6" name="object 11_6" descr=""/>
            <p:cNvPicPr/>
            <p:nvPr/>
          </p:nvPicPr>
          <p:blipFill>
            <a:blip r:embed="rId6"/>
            <a:stretch/>
          </p:blipFill>
          <p:spPr>
            <a:xfrm>
              <a:off x="738000" y="732204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7" name="object 12_6" descr=""/>
            <p:cNvPicPr/>
            <p:nvPr/>
          </p:nvPicPr>
          <p:blipFill>
            <a:blip r:embed="rId7"/>
            <a:stretch/>
          </p:blipFill>
          <p:spPr>
            <a:xfrm>
              <a:off x="922680" y="7507440"/>
              <a:ext cx="303840" cy="30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8" name="object 13_6" descr=""/>
            <p:cNvPicPr/>
            <p:nvPr/>
          </p:nvPicPr>
          <p:blipFill>
            <a:blip r:embed="rId8"/>
            <a:stretch/>
          </p:blipFill>
          <p:spPr>
            <a:xfrm>
              <a:off x="0" y="7297920"/>
              <a:ext cx="662400" cy="62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9" name="object 14_6" descr=""/>
            <p:cNvPicPr/>
            <p:nvPr/>
          </p:nvPicPr>
          <p:blipFill>
            <a:blip r:embed="rId9"/>
            <a:stretch/>
          </p:blipFill>
          <p:spPr>
            <a:xfrm>
              <a:off x="0" y="7517160"/>
              <a:ext cx="22320" cy="227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0" name="object 15_6" descr=""/>
            <p:cNvPicPr/>
            <p:nvPr/>
          </p:nvPicPr>
          <p:blipFill>
            <a:blip r:embed="rId10"/>
            <a:stretch/>
          </p:blipFill>
          <p:spPr>
            <a:xfrm>
              <a:off x="0" y="4362480"/>
              <a:ext cx="715320" cy="159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1" name="object 16_6" descr=""/>
            <p:cNvPicPr/>
            <p:nvPr/>
          </p:nvPicPr>
          <p:blipFill>
            <a:blip r:embed="rId11"/>
            <a:stretch/>
          </p:blipFill>
          <p:spPr>
            <a:xfrm>
              <a:off x="714240" y="6010560"/>
              <a:ext cx="1596960" cy="1235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2" name="object 17_6" descr=""/>
            <p:cNvPicPr/>
            <p:nvPr/>
          </p:nvPicPr>
          <p:blipFill>
            <a:blip r:embed="rId12"/>
            <a:stretch/>
          </p:blipFill>
          <p:spPr>
            <a:xfrm>
              <a:off x="0" y="6030000"/>
              <a:ext cx="299880" cy="511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3" name="object 18_6" descr=""/>
            <p:cNvPicPr/>
            <p:nvPr/>
          </p:nvPicPr>
          <p:blipFill>
            <a:blip r:embed="rId13"/>
            <a:stretch/>
          </p:blipFill>
          <p:spPr>
            <a:xfrm>
              <a:off x="433080" y="701712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4" name="object 19_6" descr=""/>
            <p:cNvPicPr/>
            <p:nvPr/>
          </p:nvPicPr>
          <p:blipFill>
            <a:blip r:embed="rId14"/>
            <a:stretch/>
          </p:blipFill>
          <p:spPr>
            <a:xfrm>
              <a:off x="0" y="6373080"/>
              <a:ext cx="64296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5" name="object 20_6" descr=""/>
            <p:cNvPicPr/>
            <p:nvPr/>
          </p:nvPicPr>
          <p:blipFill>
            <a:blip r:embed="rId15"/>
            <a:stretch/>
          </p:blipFill>
          <p:spPr>
            <a:xfrm>
              <a:off x="433080" y="6041880"/>
              <a:ext cx="209880" cy="209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6" name="object 21_6" descr=""/>
            <p:cNvPicPr/>
            <p:nvPr/>
          </p:nvPicPr>
          <p:blipFill>
            <a:blip r:embed="rId16"/>
            <a:stretch/>
          </p:blipFill>
          <p:spPr>
            <a:xfrm>
              <a:off x="975240" y="549720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7" name="object 22_6" descr=""/>
            <p:cNvPicPr/>
            <p:nvPr/>
          </p:nvPicPr>
          <p:blipFill>
            <a:blip r:embed="rId17"/>
            <a:stretch/>
          </p:blipFill>
          <p:spPr>
            <a:xfrm>
              <a:off x="0" y="5734080"/>
              <a:ext cx="938880" cy="1602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8" name="object 23_6" descr=""/>
            <p:cNvPicPr/>
            <p:nvPr/>
          </p:nvPicPr>
          <p:blipFill>
            <a:blip r:embed="rId18"/>
            <a:stretch/>
          </p:blipFill>
          <p:spPr>
            <a:xfrm>
              <a:off x="736560" y="5258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9" name="object 24_6" descr=""/>
            <p:cNvPicPr/>
            <p:nvPr/>
          </p:nvPicPr>
          <p:blipFill>
            <a:blip r:embed="rId19"/>
            <a:stretch/>
          </p:blipFill>
          <p:spPr>
            <a:xfrm>
              <a:off x="1213560" y="5735520"/>
              <a:ext cx="200880" cy="20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0" name="object 25_6" descr=""/>
            <p:cNvPicPr/>
            <p:nvPr/>
          </p:nvPicPr>
          <p:blipFill>
            <a:blip r:embed="rId20"/>
            <a:stretch/>
          </p:blipFill>
          <p:spPr>
            <a:xfrm>
              <a:off x="922680" y="5446800"/>
              <a:ext cx="303840" cy="302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1" name="CustomShape 5"/>
          <p:cNvSpPr/>
          <p:nvPr/>
        </p:nvSpPr>
        <p:spPr>
          <a:xfrm>
            <a:off x="360000" y="2210760"/>
            <a:ext cx="7593120" cy="24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Что означало древнегреческое слово «школа»?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1) «отдых», «досуг»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2) «мудрость», «обучение»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</a:rPr>
              <a:t>3) «беседа», «общение»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Application>LibreOffice/7.0.6.2$Linux_X86_64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2022-09-26T07:39:36Z</dcterms:created>
  <dc:creator/>
  <dc:description/>
  <dc:language>ru-RU</dc:language>
  <cp:lastModifiedBy/>
  <dcterms:modified xsi:type="dcterms:W3CDTF">2022-10-03T11:49:48Z</dcterms:modified>
  <cp:revision>3</cp:revision>
  <dc:subject/>
  <dc:title>детский буклет 100летие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2022-09-26T00:00:00Z</vt:filetime>
  </property>
  <property fmtid="{D5CDD505-2E9C-101B-9397-08002B2CF9AE}" pid="5" name="PresentationFormat">
    <vt:lpwstr>On-screen Show (4:3)</vt:lpwstr>
  </property>
</Properties>
</file>