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" y="414655"/>
            <a:ext cx="6994525" cy="6183630"/>
          </a:xfrm>
          <a:prstGeom prst="rect">
            <a:avLst/>
          </a:prstGeom>
        </p:spPr>
      </p:pic>
      <p:sp>
        <p:nvSpPr>
          <p:cNvPr id="4" name="Прямоугольная выноска 3"/>
          <p:cNvSpPr/>
          <p:nvPr/>
        </p:nvSpPr>
        <p:spPr>
          <a:xfrm>
            <a:off x="8641080" y="56515"/>
            <a:ext cx="2140585" cy="358140"/>
          </a:xfrm>
          <a:prstGeom prst="wedgeRectCallout">
            <a:avLst>
              <a:gd name="adj1" fmla="val -196514"/>
              <a:gd name="adj2" fmla="val 9202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Поле профиля</a:t>
            </a:r>
            <a:endParaRPr lang="ru-RU" altLang="en-US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8772525" y="541655"/>
            <a:ext cx="2140585" cy="358140"/>
          </a:xfrm>
          <a:prstGeom prst="wedgeRectCallout">
            <a:avLst>
              <a:gd name="adj1" fmla="val -96929"/>
              <a:gd name="adj2" fmla="val 10425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Строка заголовка</a:t>
            </a:r>
            <a:endParaRPr lang="ru-RU" altLang="en-US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8929370" y="1327785"/>
            <a:ext cx="2140585" cy="358140"/>
          </a:xfrm>
          <a:prstGeom prst="wedgeRectCallout">
            <a:avLst>
              <a:gd name="adj1" fmla="val -96929"/>
              <a:gd name="adj2" fmla="val 10425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Рабочая область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9790" y="1013460"/>
            <a:ext cx="10224770" cy="5241290"/>
          </a:xfrm>
          <a:prstGeom prst="rect">
            <a:avLst/>
          </a:prstGeom>
        </p:spPr>
      </p:pic>
      <p:sp>
        <p:nvSpPr>
          <p:cNvPr id="4" name="Прямоугольная выноска 3"/>
          <p:cNvSpPr/>
          <p:nvPr/>
        </p:nvSpPr>
        <p:spPr>
          <a:xfrm>
            <a:off x="4902200" y="183515"/>
            <a:ext cx="2140585" cy="358140"/>
          </a:xfrm>
          <a:prstGeom prst="wedgeRectCallout">
            <a:avLst>
              <a:gd name="adj1" fmla="val -98175"/>
              <a:gd name="adj2" fmla="val 44592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Адресная строка</a:t>
            </a:r>
            <a:endParaRPr lang="ru-RU" altLang="en-US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9130665" y="262255"/>
            <a:ext cx="2140585" cy="358140"/>
          </a:xfrm>
          <a:prstGeom prst="wedgeRectCallout">
            <a:avLst>
              <a:gd name="adj1" fmla="val -74503"/>
              <a:gd name="adj2" fmla="val 3847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Строка меню</a:t>
            </a: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WPS Presentation</Application>
  <PresentationFormat>宽屏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lvip8</cp:lastModifiedBy>
  <cp:revision>2</cp:revision>
  <dcterms:created xsi:type="dcterms:W3CDTF">2022-12-14T05:04:38Z</dcterms:created>
  <dcterms:modified xsi:type="dcterms:W3CDTF">2022-12-14T05:33:37Z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1049-11.2.0.11417</vt:lpwstr>
  </property>
  <property fmtid="{D5CDD505-2E9C-101B-9397-08002B2CF9AE}" pid="3" name="ICV">
    <vt:lpwstr>248552A3C2D642E69FBCFD68144567FD</vt:lpwstr>
  </property>
</Properties>
</file>